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olors1.xml" ContentType="application/vnd.ms-office.chartcolorstyle+xml"/>
  <Override PartName="/ppt/charts/colors2.xml" ContentType="application/vnd.ms-office.chartcolorstyle+xml"/>
  <Override PartName="/ppt/charts/colors3.xml" ContentType="application/vnd.ms-office.chartcolorstyle+xml"/>
  <Override PartName="/ppt/charts/style1.xml" ContentType="application/vnd.ms-office.chartstyle+xml"/>
  <Override PartName="/ppt/charts/style2.xml" ContentType="application/vnd.ms-office.chartstyle+xml"/>
  <Override PartName="/ppt/charts/style3.xml" ContentType="application/vnd.ms-office.chartstyle+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media/image3.svg" ContentType="image/svg+xml"/>
  <Override PartName="/ppt/media/image8.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56" r:id="rId3"/>
    <p:sldId id="259" r:id="rId5"/>
    <p:sldId id="294" r:id="rId6"/>
    <p:sldId id="266" r:id="rId7"/>
    <p:sldId id="312" r:id="rId8"/>
    <p:sldId id="313" r:id="rId9"/>
    <p:sldId id="314" r:id="rId10"/>
    <p:sldId id="315" r:id="rId11"/>
    <p:sldId id="316" r:id="rId12"/>
    <p:sldId id="317" r:id="rId13"/>
    <p:sldId id="318" r:id="rId14"/>
    <p:sldId id="322" r:id="rId15"/>
    <p:sldId id="319" r:id="rId16"/>
    <p:sldId id="320" r:id="rId17"/>
    <p:sldId id="321" r:id="rId18"/>
    <p:sldId id="323" r:id="rId19"/>
  </p:sldIdLst>
  <p:sldSz cx="24382730" cy="13716000"/>
  <p:notesSz cx="6858000" cy="9144000"/>
  <p:embeddedFontLst>
    <p:embeddedFont>
      <p:font typeface="思源黑体 CN Light" panose="020B0300000000000000" pitchFamily="34" charset="-122"/>
      <p:regular r:id="rId23"/>
    </p:embeddedFont>
    <p:embeddedFont>
      <p:font typeface="思源黑体 CN Heavy" panose="020B0A00000000000000" pitchFamily="34" charset="-122"/>
      <p:bold r:id="rId24"/>
    </p:embeddedFont>
    <p:embeddedFont>
      <p:font typeface="阿里巴巴普惠体 B" panose="00020600040101010101" charset="-122"/>
      <p:bold r:id="rId25"/>
    </p:embeddedFont>
    <p:embeddedFont>
      <p:font typeface="思源黑体 CN Medium" panose="020B0600000000000000" pitchFamily="34" charset="-122"/>
      <p:regular r:id="rId26"/>
    </p:embeddedFont>
    <p:embeddedFont>
      <p:font typeface="微软雅黑" panose="020B0503020204020204" charset="-122"/>
      <p:regular r:id="rId27"/>
    </p:embeddedFont>
    <p:embeddedFont>
      <p:font typeface="OPPOSans M" panose="00020600040101010101" pitchFamily="18" charset="-122"/>
      <p:regular r:id="rId28"/>
    </p:embeddedFont>
  </p:embeddedFontLst>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948" userDrawn="1">
          <p15:clr>
            <a:srgbClr val="A4A3A4"/>
          </p15:clr>
        </p15:guide>
        <p15:guide id="2" pos="876" userDrawn="1">
          <p15:clr>
            <a:srgbClr val="A4A3A4"/>
          </p15:clr>
        </p15:guide>
        <p15:guide id="3" pos="14483" userDrawn="1">
          <p15:clr>
            <a:srgbClr val="A4A3A4"/>
          </p15:clr>
        </p15:guide>
        <p15:guide id="4" orient="horz" pos="11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234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504" autoAdjust="0"/>
  </p:normalViewPr>
  <p:slideViewPr>
    <p:cSldViewPr snapToGrid="0" showGuides="1">
      <p:cViewPr varScale="1">
        <p:scale>
          <a:sx n="99" d="100"/>
          <a:sy n="99" d="100"/>
        </p:scale>
        <p:origin x="996" y="78"/>
      </p:cViewPr>
      <p:guideLst>
        <p:guide orient="horz" pos="7948"/>
        <p:guide pos="876"/>
        <p:guide pos="14483"/>
        <p:guide orient="horz" pos="1144"/>
      </p:guideLst>
    </p:cSldViewPr>
  </p:slideViewPr>
  <p:notesTextViewPr>
    <p:cViewPr>
      <p:scale>
        <a:sx n="1" d="1"/>
        <a:sy n="1" d="1"/>
      </p:scale>
      <p:origin x="0" y="0"/>
    </p:cViewPr>
  </p:notesTextViewPr>
  <p:sorterViewPr>
    <p:cViewPr>
      <p:scale>
        <a:sx n="140" d="100"/>
        <a:sy n="14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tags" Target="tags/tag10.xml"/><Relationship Id="rId28" Type="http://schemas.openxmlformats.org/officeDocument/2006/relationships/font" Target="fonts/font6.fntdata"/><Relationship Id="rId27" Type="http://schemas.openxmlformats.org/officeDocument/2006/relationships/font" Target="fonts/font5.fntdata"/><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package" Target="../embeddings/Workbook3.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solidFill>
              <a:srgbClr val="2196F3"/>
            </a:solidFill>
            <a:ln w="19050">
              <a:solidFill>
                <a:schemeClr val="accent1"/>
              </a:solidFill>
            </a:ln>
          </c:spPr>
          <c:explosion val="0"/>
          <c:dPt>
            <c:idx val="0"/>
            <c:bubble3D val="0"/>
            <c:spPr>
              <a:solidFill>
                <a:schemeClr val="accent1"/>
              </a:solidFill>
              <a:ln w="19050">
                <a:solidFill>
                  <a:schemeClr val="accent1"/>
                </a:solidFill>
              </a:ln>
              <a:effectLst/>
            </c:spPr>
          </c:dPt>
          <c:dPt>
            <c:idx val="1"/>
            <c:bubble3D val="0"/>
            <c:spPr>
              <a:noFill/>
              <a:ln w="19050">
                <a:solidFill>
                  <a:schemeClr val="accent1"/>
                </a:solidFill>
              </a:ln>
              <a:effectLst/>
            </c:spPr>
          </c:dPt>
          <c:dPt>
            <c:idx val="2"/>
            <c:bubble3D val="0"/>
            <c:spPr>
              <a:solidFill>
                <a:srgbClr val="2196F3"/>
              </a:solidFill>
              <a:ln w="19050">
                <a:solidFill>
                  <a:schemeClr val="accent1"/>
                </a:solidFill>
              </a:ln>
              <a:effectLst/>
            </c:spPr>
          </c:dPt>
          <c:dPt>
            <c:idx val="3"/>
            <c:bubble3D val="0"/>
            <c:spPr>
              <a:solidFill>
                <a:srgbClr val="2196F3"/>
              </a:solidFill>
              <a:ln w="19050">
                <a:solidFill>
                  <a:schemeClr val="accent1"/>
                </a:solidFill>
              </a:ln>
              <a:effectLst/>
            </c:spPr>
          </c:dPt>
          <c:dLbls>
            <c:delete val="1"/>
          </c:dLbls>
          <c:cat>
            <c:strRef>
              <c:f>Sheet1!$A$2:$A$5</c:f>
              <c:strCache>
                <c:ptCount val="2"/>
                <c:pt idx="0">
                  <c:v>第一季度</c:v>
                </c:pt>
                <c:pt idx="1">
                  <c:v>第二季度</c:v>
                </c:pt>
              </c:strCache>
            </c:strRef>
          </c:cat>
          <c:val>
            <c:numRef>
              <c:f>Sheet1!$B$2:$B$5</c:f>
              <c:numCache>
                <c:formatCode>General</c:formatCode>
                <c:ptCount val="4"/>
                <c:pt idx="0">
                  <c:v>10</c:v>
                </c:pt>
                <c:pt idx="1">
                  <c:v>90</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zh-CN">
          <a:latin typeface="阿里巴巴普惠体 B" panose="00020600040101010101" charset="-122"/>
          <a:ea typeface="阿里巴巴普惠体 B" panose="00020600040101010101" charset="-122"/>
          <a:cs typeface="阿里巴巴普惠体 B" panose="00020600040101010101" charset="-122"/>
          <a:sym typeface="阿里巴巴普惠体 B" panose="00020600040101010101" charset="-122"/>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noFill/>
            <a:ln w="19050">
              <a:solidFill>
                <a:schemeClr val="bg1"/>
              </a:solidFill>
            </a:ln>
          </c:spPr>
          <c:explosion val="0"/>
          <c:dPt>
            <c:idx val="0"/>
            <c:bubble3D val="0"/>
            <c:spPr>
              <a:solidFill>
                <a:schemeClr val="bg1"/>
              </a:solidFill>
              <a:ln w="19050">
                <a:solidFill>
                  <a:schemeClr val="bg1"/>
                </a:solidFill>
              </a:ln>
              <a:effectLst/>
            </c:spPr>
          </c:dPt>
          <c:dPt>
            <c:idx val="1"/>
            <c:bubble3D val="0"/>
            <c:spPr>
              <a:noFill/>
              <a:ln w="19050">
                <a:solidFill>
                  <a:schemeClr val="bg1"/>
                </a:solidFill>
              </a:ln>
              <a:effectLst/>
            </c:spPr>
          </c:dPt>
          <c:dPt>
            <c:idx val="2"/>
            <c:bubble3D val="0"/>
            <c:spPr>
              <a:noFill/>
              <a:ln w="19050">
                <a:solidFill>
                  <a:schemeClr val="bg1"/>
                </a:solidFill>
              </a:ln>
              <a:effectLst/>
            </c:spPr>
          </c:dPt>
          <c:dPt>
            <c:idx val="3"/>
            <c:bubble3D val="0"/>
            <c:spPr>
              <a:noFill/>
              <a:ln w="19050">
                <a:solidFill>
                  <a:schemeClr val="bg1"/>
                </a:solidFill>
              </a:ln>
              <a:effectLst/>
            </c:spPr>
          </c:dPt>
          <c:dLbls>
            <c:delete val="1"/>
          </c:dLbls>
          <c:cat>
            <c:strRef>
              <c:f>Sheet1!$A$2:$A$5</c:f>
              <c:strCache>
                <c:ptCount val="2"/>
                <c:pt idx="0">
                  <c:v>第一季度</c:v>
                </c:pt>
                <c:pt idx="1">
                  <c:v>第二季度</c:v>
                </c:pt>
              </c:strCache>
            </c:strRef>
          </c:cat>
          <c:val>
            <c:numRef>
              <c:f>Sheet1!$B$2:$B$5</c:f>
              <c:numCache>
                <c:formatCode>General</c:formatCode>
                <c:ptCount val="4"/>
                <c:pt idx="0">
                  <c:v>8</c:v>
                </c:pt>
                <c:pt idx="1">
                  <c:v>92</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zh-CN">
          <a:latin typeface="阿里巴巴普惠体 B" panose="00020600040101010101" charset="-122"/>
          <a:ea typeface="阿里巴巴普惠体 B" panose="00020600040101010101" charset="-122"/>
          <a:cs typeface="阿里巴巴普惠体 B" panose="00020600040101010101" charset="-122"/>
          <a:sym typeface="阿里巴巴普惠体 B" panose="00020600040101010101" charset="-122"/>
        </a:defRPr>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0"/>
        <c:ser>
          <c:idx val="0"/>
          <c:order val="0"/>
          <c:tx>
            <c:strRef>
              <c:f>Sheet1!$B$1</c:f>
              <c:strCache>
                <c:ptCount val="1"/>
                <c:pt idx="0">
                  <c:v>销售额</c:v>
                </c:pt>
              </c:strCache>
            </c:strRef>
          </c:tx>
          <c:spPr>
            <a:noFill/>
            <a:ln w="19050">
              <a:solidFill>
                <a:schemeClr val="accent1"/>
              </a:solidFill>
            </a:ln>
            <a:effectLst/>
          </c:spPr>
          <c:explosion val="0"/>
          <c:dPt>
            <c:idx val="0"/>
            <c:bubble3D val="0"/>
            <c:spPr>
              <a:solidFill>
                <a:schemeClr val="accent1"/>
              </a:solidFill>
              <a:ln w="19050">
                <a:solidFill>
                  <a:schemeClr val="accent1"/>
                </a:solidFill>
              </a:ln>
              <a:effectLst/>
            </c:spPr>
          </c:dPt>
          <c:dLbls>
            <c:delete val="1"/>
          </c:dLbls>
          <c:cat>
            <c:strRef>
              <c:f>Sheet1!$A$2:$A$5</c:f>
              <c:strCache>
                <c:ptCount val="2"/>
                <c:pt idx="0">
                  <c:v>第一季度</c:v>
                </c:pt>
                <c:pt idx="1">
                  <c:v>第二季度</c:v>
                </c:pt>
              </c:strCache>
            </c:strRef>
          </c:cat>
          <c:val>
            <c:numRef>
              <c:f>Sheet1!$B$2:$B$5</c:f>
              <c:numCache>
                <c:formatCode>General</c:formatCode>
                <c:ptCount val="4"/>
                <c:pt idx="0">
                  <c:v>15</c:v>
                </c:pt>
                <c:pt idx="1">
                  <c:v>85</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zh-CN">
          <a:latin typeface="阿里巴巴普惠体 B" panose="00020600040101010101" charset="-122"/>
          <a:ea typeface="阿里巴巴普惠体 B" panose="00020600040101010101" charset="-122"/>
          <a:cs typeface="阿里巴巴普惠体 B" panose="00020600040101010101" charset="-122"/>
          <a:sym typeface="阿里巴巴普惠体 B" panose="00020600040101010101" charset="-122"/>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jpeg>
</file>

<file path=ppt/media/image2.png>
</file>

<file path=ppt/media/image3.svg>
</file>

<file path=ppt/media/image4.jpeg>
</file>

<file path=ppt/media/image5.jpeg>
</file>

<file path=ppt/media/image6.jpe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Light" panose="020B0300000000000000" pitchFamily="34" charset="-122"/>
                <a:ea typeface="思源黑体 CN Light" panose="020B03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Light" panose="020B0300000000000000" pitchFamily="34" charset="-122"/>
                <a:ea typeface="思源黑体 CN Light" panose="020B0300000000000000" pitchFamily="34" charset="-122"/>
              </a:defRPr>
            </a:lvl1pPr>
          </a:lstStyle>
          <a:p>
            <a:fld id="{088AD355-EEB6-4589-8481-9D86B1F9E6FD}"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935" y="1143000"/>
            <a:ext cx="548613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Light" panose="020B0300000000000000" pitchFamily="34" charset="-122"/>
                <a:ea typeface="思源黑体 CN Light" panose="020B03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Light" panose="020B0300000000000000" pitchFamily="34" charset="-122"/>
                <a:ea typeface="思源黑体 CN Light" panose="020B0300000000000000" pitchFamily="34" charset="-122"/>
              </a:defRPr>
            </a:lvl1pPr>
          </a:lstStyle>
          <a:p>
            <a:fld id="{C3BCC370-97CB-4244-89DC-31D6254F55FB}"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Light" panose="020B0300000000000000" pitchFamily="34" charset="-122"/>
        <a:ea typeface="思源黑体 CN Light" panose="020B0300000000000000" pitchFamily="34" charset="-122"/>
        <a:cs typeface="+mn-cs"/>
      </a:defRPr>
    </a:lvl1pPr>
    <a:lvl2pPr marL="457200" algn="l" defTabSz="914400" rtl="0" eaLnBrk="1" latinLnBrk="0" hangingPunct="1">
      <a:defRPr sz="1200" kern="1200">
        <a:solidFill>
          <a:schemeClr val="tx1"/>
        </a:solidFill>
        <a:latin typeface="思源黑体 CN Light" panose="020B0300000000000000" pitchFamily="34" charset="-122"/>
        <a:ea typeface="思源黑体 CN Light" panose="020B0300000000000000" pitchFamily="34" charset="-122"/>
        <a:cs typeface="+mn-cs"/>
      </a:defRPr>
    </a:lvl2pPr>
    <a:lvl3pPr marL="914400" algn="l" defTabSz="914400" rtl="0" eaLnBrk="1" latinLnBrk="0" hangingPunct="1">
      <a:defRPr sz="1200" kern="1200">
        <a:solidFill>
          <a:schemeClr val="tx1"/>
        </a:solidFill>
        <a:latin typeface="思源黑体 CN Light" panose="020B0300000000000000" pitchFamily="34" charset="-122"/>
        <a:ea typeface="思源黑体 CN Light" panose="020B0300000000000000" pitchFamily="34" charset="-122"/>
        <a:cs typeface="+mn-cs"/>
      </a:defRPr>
    </a:lvl3pPr>
    <a:lvl4pPr marL="1371600" algn="l" defTabSz="914400" rtl="0" eaLnBrk="1" latinLnBrk="0" hangingPunct="1">
      <a:defRPr sz="1200" kern="1200">
        <a:solidFill>
          <a:schemeClr val="tx1"/>
        </a:solidFill>
        <a:latin typeface="思源黑体 CN Light" panose="020B0300000000000000" pitchFamily="34" charset="-122"/>
        <a:ea typeface="思源黑体 CN Light" panose="020B0300000000000000" pitchFamily="34" charset="-122"/>
        <a:cs typeface="+mn-cs"/>
      </a:defRPr>
    </a:lvl4pPr>
    <a:lvl5pPr marL="1828800" algn="l" defTabSz="914400" rtl="0" eaLnBrk="1" latinLnBrk="0" hangingPunct="1">
      <a:defRPr sz="1200" kern="1200">
        <a:solidFill>
          <a:schemeClr val="tx1"/>
        </a:solidFill>
        <a:latin typeface="思源黑体 CN Light" panose="020B0300000000000000" pitchFamily="34" charset="-122"/>
        <a:ea typeface="思源黑体 CN Light" panose="020B03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3BCC370-97CB-4244-89DC-31D6254F55F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3BCC370-97CB-4244-89DC-31D6254F55F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3BCC370-97CB-4244-89DC-31D6254F55F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3BCC370-97CB-4244-89DC-31D6254F55F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3BCC370-97CB-4244-89DC-31D6254F55FB}" type="slidenum">
              <a:rPr lang="zh-CN" altLang="en-US" smtClean="0"/>
            </a:fld>
            <a:endParaRPr lang="zh-C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3047850" y="2244726"/>
            <a:ext cx="18287101" cy="4775200"/>
          </a:xfrm>
        </p:spPr>
        <p:txBody>
          <a:bodyPr anchor="b"/>
          <a:lstStyle>
            <a:lvl1pPr algn="ctr">
              <a:defRPr sz="12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3047850" y="7204076"/>
            <a:ext cx="18287101"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F3EAAF92-6B57-4471-A33C-E49674FCCDC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B4354BC-F36C-447D-AD67-F98787D29E77}"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3EAAF92-6B57-4471-A33C-E49674FCCDC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B4354BC-F36C-447D-AD67-F98787D29E7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7448943" y="730250"/>
            <a:ext cx="5257542" cy="11623676"/>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1676318" y="730250"/>
            <a:ext cx="15467840" cy="11623676"/>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3EAAF92-6B57-4471-A33C-E49674FCCDC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B4354BC-F36C-447D-AD67-F98787D29E7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lIns="0" rIns="0"/>
          <a:lstStyle>
            <a:lvl1pPr>
              <a:defRPr spc="130" baseline="0"/>
            </a:lvl1pPr>
          </a:lstStyle>
          <a:p>
            <a:r>
              <a:rPr lang="zh-CN" altLang="en-US" dirty="0"/>
              <a:t>单击此处编辑母版标题样式</a:t>
            </a:r>
            <a:endParaRPr lang="zh-CN" altLang="en-US" dirty="0"/>
          </a:p>
        </p:txBody>
      </p:sp>
      <p:sp>
        <p:nvSpPr>
          <p:cNvPr id="3" name="内容占位符 2"/>
          <p:cNvSpPr>
            <a:spLocks noGrp="1"/>
          </p:cNvSpPr>
          <p:nvPr>
            <p:ph idx="1"/>
          </p:nvPr>
        </p:nvSpPr>
        <p:spPr/>
        <p:txBody>
          <a:bodyPr/>
          <a:lstStyle>
            <a:lvl1pPr>
              <a:defRPr spc="130" baseline="0"/>
            </a:lvl1pPr>
            <a:lvl2pPr>
              <a:defRPr spc="130" baseline="0"/>
            </a:lvl2pPr>
            <a:lvl3pPr>
              <a:defRPr spc="130" baseline="0"/>
            </a:lvl3pPr>
            <a:lvl4pPr>
              <a:defRPr spc="130" baseline="0"/>
            </a:lvl4pPr>
            <a:lvl5pPr>
              <a:defRPr spc="130" baseline="0"/>
            </a:lvl5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3EAAF92-6B57-4471-A33C-E49674FCCDC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B4354BC-F36C-447D-AD67-F98787D29E7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663618" y="3419476"/>
            <a:ext cx="21030167" cy="5705474"/>
          </a:xfrm>
        </p:spPr>
        <p:txBody>
          <a:bodyPr anchor="b"/>
          <a:lstStyle>
            <a:lvl1pPr>
              <a:defRPr sz="12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1663618" y="9178926"/>
            <a:ext cx="21030167"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F3EAAF92-6B57-4471-A33C-E49674FCCDC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EB4354BC-F36C-447D-AD67-F98787D29E7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1676318" y="3651250"/>
            <a:ext cx="10362691" cy="8702676"/>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12343793" y="3651250"/>
            <a:ext cx="10362691" cy="8702676"/>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F3EAAF92-6B57-4471-A33C-E49674FCCDC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B4354BC-F36C-447D-AD67-F98787D29E7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1679493" y="730250"/>
            <a:ext cx="21030167" cy="2651126"/>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1679493" y="3362326"/>
            <a:ext cx="10315067"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1679493" y="5010150"/>
            <a:ext cx="10315067" cy="7369176"/>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12343793" y="3362326"/>
            <a:ext cx="10365867"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12343793" y="5010150"/>
            <a:ext cx="10365867" cy="7369176"/>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F3EAAF92-6B57-4471-A33C-E49674FCCDC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EB4354BC-F36C-447D-AD67-F98787D29E7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1294562" y="318060"/>
            <a:ext cx="21793679" cy="1105040"/>
          </a:xfrm>
        </p:spPr>
        <p:txBody>
          <a:bodyPr lIns="0" rIns="0" anchor="ctr" anchorCtr="0"/>
          <a:lstStyle>
            <a:lvl1pPr algn="ctr">
              <a:defRPr sz="6400" b="0" spc="130" baseline="0">
                <a:solidFill>
                  <a:schemeClr val="tx1"/>
                </a:solidFill>
                <a:latin typeface="+mj-ea"/>
                <a:ea typeface="+mj-ea"/>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F3EAAF92-6B57-4471-A33C-E49674FCCDC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B4354BC-F36C-447D-AD67-F98787D29E7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3EAAF92-6B57-4471-A33C-E49674FCCDC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EB4354BC-F36C-447D-AD67-F98787D29E7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1679493" y="914400"/>
            <a:ext cx="7864088" cy="3200400"/>
          </a:xfrm>
        </p:spPr>
        <p:txBody>
          <a:bodyPr anchor="b"/>
          <a:lstStyle>
            <a:lvl1pPr>
              <a:defRPr sz="6400"/>
            </a:lvl1pPr>
          </a:lstStyle>
          <a:p>
            <a:r>
              <a:rPr lang="zh-CN" altLang="en-US"/>
              <a:t>单击此处编辑母版标题样式</a:t>
            </a:r>
            <a:endParaRPr lang="zh-CN" altLang="en-US"/>
          </a:p>
        </p:txBody>
      </p:sp>
      <p:sp>
        <p:nvSpPr>
          <p:cNvPr id="3" name="内容占位符 2"/>
          <p:cNvSpPr>
            <a:spLocks noGrp="1"/>
          </p:cNvSpPr>
          <p:nvPr>
            <p:ph idx="1"/>
          </p:nvPr>
        </p:nvSpPr>
        <p:spPr>
          <a:xfrm>
            <a:off x="10365867" y="1974850"/>
            <a:ext cx="12343793"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1679493" y="4114800"/>
            <a:ext cx="786408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3EAAF92-6B57-4471-A33C-E49674FCCDC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B4354BC-F36C-447D-AD67-F98787D29E7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679493" y="914400"/>
            <a:ext cx="7864088" cy="3200400"/>
          </a:xfrm>
        </p:spPr>
        <p:txBody>
          <a:bodyPr anchor="b"/>
          <a:lstStyle>
            <a:lvl1pPr>
              <a:defRPr sz="64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10365867" y="1974850"/>
            <a:ext cx="12343793"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endParaRPr lang="zh-CN" altLang="en-US"/>
          </a:p>
        </p:txBody>
      </p:sp>
      <p:sp>
        <p:nvSpPr>
          <p:cNvPr id="4" name="文本占位符 3"/>
          <p:cNvSpPr>
            <a:spLocks noGrp="1"/>
          </p:cNvSpPr>
          <p:nvPr>
            <p:ph type="body" sz="half" idx="2"/>
          </p:nvPr>
        </p:nvSpPr>
        <p:spPr>
          <a:xfrm>
            <a:off x="1679493" y="4114800"/>
            <a:ext cx="7864088"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3EAAF92-6B57-4471-A33C-E49674FCCDC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EB4354BC-F36C-447D-AD67-F98787D29E7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676318" y="615952"/>
            <a:ext cx="21030167" cy="1886340"/>
          </a:xfrm>
          <a:prstGeom prst="rect">
            <a:avLst/>
          </a:prstGeom>
        </p:spPr>
        <p:txBody>
          <a:bodyPr vert="horz" lIns="91440" tIns="0" rIns="91440" bIns="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1676318" y="2982350"/>
            <a:ext cx="21030167" cy="9371576"/>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1676318" y="12712700"/>
            <a:ext cx="5486130" cy="730250"/>
          </a:xfrm>
          <a:prstGeom prst="rect">
            <a:avLst/>
          </a:prstGeom>
        </p:spPr>
        <p:txBody>
          <a:bodyPr vert="horz" lIns="91440" tIns="45720" rIns="91440" bIns="45720" rtlCol="0" anchor="ctr"/>
          <a:lstStyle>
            <a:lvl1pPr algn="l">
              <a:defRPr sz="2400">
                <a:solidFill>
                  <a:schemeClr val="tx1">
                    <a:tint val="75000"/>
                  </a:schemeClr>
                </a:solidFill>
                <a:latin typeface="思源黑体 CN Light" panose="020B0300000000000000" pitchFamily="34" charset="-122"/>
              </a:defRPr>
            </a:lvl1pPr>
          </a:lstStyle>
          <a:p>
            <a:fld id="{F3EAAF92-6B57-4471-A33C-E49674FCCDCE}" type="datetimeFigureOut">
              <a:rPr lang="zh-CN" altLang="en-US" smtClean="0"/>
            </a:fld>
            <a:endParaRPr lang="zh-CN" altLang="en-US" dirty="0"/>
          </a:p>
        </p:txBody>
      </p:sp>
      <p:sp>
        <p:nvSpPr>
          <p:cNvPr id="5" name="页脚占位符 4"/>
          <p:cNvSpPr>
            <a:spLocks noGrp="1"/>
          </p:cNvSpPr>
          <p:nvPr>
            <p:ph type="ftr" sz="quarter" idx="3"/>
          </p:nvPr>
        </p:nvSpPr>
        <p:spPr>
          <a:xfrm>
            <a:off x="8076803" y="12712700"/>
            <a:ext cx="8229196" cy="730250"/>
          </a:xfrm>
          <a:prstGeom prst="rect">
            <a:avLst/>
          </a:prstGeom>
        </p:spPr>
        <p:txBody>
          <a:bodyPr vert="horz" lIns="91440" tIns="45720" rIns="91440" bIns="45720" rtlCol="0" anchor="ctr"/>
          <a:lstStyle>
            <a:lvl1pPr algn="ctr">
              <a:defRPr sz="2400">
                <a:solidFill>
                  <a:schemeClr val="tx1">
                    <a:tint val="75000"/>
                  </a:schemeClr>
                </a:solidFill>
                <a:latin typeface="思源黑体 CN Light" panose="020B0300000000000000" pitchFamily="34" charset="-122"/>
              </a:defRPr>
            </a:lvl1pPr>
          </a:lstStyle>
          <a:p>
            <a:endParaRPr lang="zh-CN" altLang="en-US" dirty="0"/>
          </a:p>
        </p:txBody>
      </p:sp>
      <p:sp>
        <p:nvSpPr>
          <p:cNvPr id="6" name="灯片编号占位符 5"/>
          <p:cNvSpPr>
            <a:spLocks noGrp="1"/>
          </p:cNvSpPr>
          <p:nvPr>
            <p:ph type="sldNum" sz="quarter" idx="4"/>
          </p:nvPr>
        </p:nvSpPr>
        <p:spPr>
          <a:xfrm>
            <a:off x="17220354" y="12712700"/>
            <a:ext cx="5486130" cy="730250"/>
          </a:xfrm>
          <a:prstGeom prst="rect">
            <a:avLst/>
          </a:prstGeom>
        </p:spPr>
        <p:txBody>
          <a:bodyPr vert="horz" lIns="91440" tIns="45720" rIns="91440" bIns="45720" rtlCol="0" anchor="ctr"/>
          <a:lstStyle>
            <a:lvl1pPr algn="r">
              <a:defRPr sz="2400">
                <a:solidFill>
                  <a:schemeClr val="tx1">
                    <a:tint val="75000"/>
                  </a:schemeClr>
                </a:solidFill>
                <a:latin typeface="思源黑体 CN Light" panose="020B0300000000000000" pitchFamily="34" charset="-122"/>
              </a:defRPr>
            </a:lvl1pPr>
          </a:lstStyle>
          <a:p>
            <a:fld id="{EB4354BC-F36C-447D-AD67-F98787D29E77}"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1828800" rtl="0" eaLnBrk="1" latinLnBrk="0" hangingPunct="1">
        <a:lnSpc>
          <a:spcPct val="130000"/>
        </a:lnSpc>
        <a:spcBef>
          <a:spcPct val="0"/>
        </a:spcBef>
        <a:buNone/>
        <a:defRPr sz="8800" b="1" kern="1200">
          <a:solidFill>
            <a:schemeClr val="accent1"/>
          </a:solidFill>
          <a:latin typeface="思源黑体 CN Heavy" panose="020B0A00000000000000" pitchFamily="34" charset="-122"/>
          <a:ea typeface="思源黑体 CN Heavy" panose="020B0A00000000000000" pitchFamily="34" charset="-122"/>
          <a:cs typeface="+mj-cs"/>
        </a:defRPr>
      </a:lvl1pPr>
    </p:titleStyle>
    <p:bodyStyle>
      <a:lvl1pPr marL="457200" indent="-457200" algn="l" defTabSz="1828800" rtl="0" eaLnBrk="1" latinLnBrk="0" hangingPunct="1">
        <a:lnSpc>
          <a:spcPct val="90000"/>
        </a:lnSpc>
        <a:spcBef>
          <a:spcPct val="401000"/>
        </a:spcBef>
        <a:buFont typeface="Arial" panose="020B0604020202020204" pitchFamily="34" charset="0"/>
        <a:buChar char="•"/>
        <a:defRPr sz="5600" kern="1200">
          <a:solidFill>
            <a:schemeClr val="tx1"/>
          </a:solidFill>
          <a:latin typeface="思源黑体 CN Light" panose="020B0300000000000000" pitchFamily="34" charset="-122"/>
          <a:ea typeface="+mn-ea"/>
          <a:cs typeface="+mn-cs"/>
        </a:defRPr>
      </a:lvl1pPr>
      <a:lvl2pPr marL="1371600" indent="-457200" algn="l" defTabSz="1828800" rtl="0" eaLnBrk="1" latinLnBrk="0" hangingPunct="1">
        <a:lnSpc>
          <a:spcPct val="90000"/>
        </a:lnSpc>
        <a:spcBef>
          <a:spcPct val="201000"/>
        </a:spcBef>
        <a:buFont typeface="Arial" panose="020B0604020202020204" pitchFamily="34" charset="0"/>
        <a:buChar char="•"/>
        <a:defRPr sz="4800" kern="1200">
          <a:solidFill>
            <a:schemeClr val="tx1"/>
          </a:solidFill>
          <a:latin typeface="思源黑体 CN Light" panose="020B0300000000000000" pitchFamily="34" charset="-122"/>
          <a:ea typeface="+mn-ea"/>
          <a:cs typeface="+mn-cs"/>
        </a:defRPr>
      </a:lvl2pPr>
      <a:lvl3pPr marL="2286000" indent="-457200" algn="l" defTabSz="1828800" rtl="0" eaLnBrk="1" latinLnBrk="0" hangingPunct="1">
        <a:lnSpc>
          <a:spcPct val="90000"/>
        </a:lnSpc>
        <a:spcBef>
          <a:spcPct val="201000"/>
        </a:spcBef>
        <a:buFont typeface="Arial" panose="020B0604020202020204" pitchFamily="34" charset="0"/>
        <a:buChar char="•"/>
        <a:defRPr sz="4000" kern="1200">
          <a:solidFill>
            <a:schemeClr val="tx1"/>
          </a:solidFill>
          <a:latin typeface="思源黑体 CN Light" panose="020B0300000000000000" pitchFamily="34" charset="-122"/>
          <a:ea typeface="+mn-ea"/>
          <a:cs typeface="+mn-cs"/>
        </a:defRPr>
      </a:lvl3pPr>
      <a:lvl4pPr marL="3200400" indent="-457200" algn="l" defTabSz="1828800" rtl="0" eaLnBrk="1" latinLnBrk="0" hangingPunct="1">
        <a:lnSpc>
          <a:spcPct val="90000"/>
        </a:lnSpc>
        <a:spcBef>
          <a:spcPct val="201000"/>
        </a:spcBef>
        <a:buFont typeface="Arial" panose="020B0604020202020204" pitchFamily="34" charset="0"/>
        <a:buChar char="•"/>
        <a:defRPr sz="3600" kern="1200">
          <a:solidFill>
            <a:schemeClr val="tx1"/>
          </a:solidFill>
          <a:latin typeface="思源黑体 CN Light" panose="020B0300000000000000" pitchFamily="34" charset="-122"/>
          <a:ea typeface="+mn-ea"/>
          <a:cs typeface="+mn-cs"/>
        </a:defRPr>
      </a:lvl4pPr>
      <a:lvl5pPr marL="4114800" indent="-457200" algn="l" defTabSz="1828800" rtl="0" eaLnBrk="1" latinLnBrk="0" hangingPunct="1">
        <a:lnSpc>
          <a:spcPct val="90000"/>
        </a:lnSpc>
        <a:spcBef>
          <a:spcPct val="201000"/>
        </a:spcBef>
        <a:buFont typeface="Arial" panose="020B0604020202020204" pitchFamily="34" charset="0"/>
        <a:buChar char="•"/>
        <a:defRPr sz="3600" kern="1200">
          <a:solidFill>
            <a:schemeClr val="tx1"/>
          </a:solidFill>
          <a:latin typeface="思源黑体 CN Light" panose="020B0300000000000000" pitchFamily="34" charset="-122"/>
          <a:ea typeface="+mn-ea"/>
          <a:cs typeface="+mn-cs"/>
        </a:defRPr>
      </a:lvl5pPr>
      <a:lvl6pPr marL="5029200" indent="-457200" algn="l" defTabSz="1828800"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ct val="201000"/>
        </a:spcBef>
        <a:buFont typeface="Arial" panose="020B0604020202020204" pitchFamily="34" charset="0"/>
        <a:buChar char="•"/>
        <a:defRPr sz="3600" kern="1200">
          <a:solidFill>
            <a:schemeClr val="tx1"/>
          </a:solidFill>
          <a:latin typeface="+mn-lt"/>
          <a:ea typeface="+mn-ea"/>
          <a:cs typeface="+mn-cs"/>
        </a:defRPr>
      </a:lvl9pPr>
    </p:bodyStyle>
    <p:otherStyle>
      <a:defPPr>
        <a:defRPr lang="zh-CN"/>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6.jpeg"/><Relationship Id="rId1" Type="http://schemas.openxmlformats.org/officeDocument/2006/relationships/image" Target="../media/image5.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9" Type="http://schemas.openxmlformats.org/officeDocument/2006/relationships/slideLayout" Target="../slideLayouts/slideLayout6.xml"/><Relationship Id="rId8" Type="http://schemas.openxmlformats.org/officeDocument/2006/relationships/image" Target="../media/image8.svg"/><Relationship Id="rId7" Type="http://schemas.openxmlformats.org/officeDocument/2006/relationships/image" Target="../media/image7.png"/><Relationship Id="rId6" Type="http://schemas.openxmlformats.org/officeDocument/2006/relationships/tags" Target="../tags/tag9.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3.sv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标题 2"/>
          <p:cNvSpPr>
            <a:spLocks noGrp="1"/>
          </p:cNvSpPr>
          <p:nvPr>
            <p:ph type="ctrTitle"/>
          </p:nvPr>
        </p:nvSpPr>
        <p:spPr>
          <a:xfrm>
            <a:off x="3047850" y="4704812"/>
            <a:ext cx="18287101" cy="1551636"/>
          </a:xfrm>
        </p:spPr>
        <p:txBody>
          <a:bodyPr/>
          <a:lstStyle/>
          <a:p>
            <a:r>
              <a:rPr lang="zh-CN" altLang="en-US" sz="10800" b="0" dirty="0">
                <a:solidFill>
                  <a:schemeClr val="tx1"/>
                </a:solidFill>
                <a:latin typeface="阿里巴巴普惠体 B" panose="00020600040101010101" charset="-122"/>
                <a:ea typeface="阿里巴巴普惠体 B" panose="00020600040101010101" charset="-122"/>
              </a:rPr>
              <a:t>企业宣传介绍</a:t>
            </a:r>
            <a:r>
              <a:rPr lang="en-US" altLang="zh-CN" sz="10800" b="0" dirty="0">
                <a:solidFill>
                  <a:schemeClr val="tx1"/>
                </a:solidFill>
                <a:latin typeface="阿里巴巴普惠体 B" panose="00020600040101010101" charset="-122"/>
                <a:ea typeface="阿里巴巴普惠体 B" panose="00020600040101010101" charset="-122"/>
              </a:rPr>
              <a:t>PPT</a:t>
            </a:r>
            <a:endParaRPr lang="zh-CN" altLang="en-US" sz="10800" b="0" dirty="0">
              <a:solidFill>
                <a:schemeClr val="tx1"/>
              </a:solidFill>
              <a:latin typeface="阿里巴巴普惠体 B" panose="00020600040101010101" charset="-122"/>
              <a:ea typeface="阿里巴巴普惠体 B" panose="00020600040101010101" charset="-122"/>
            </a:endParaRPr>
          </a:p>
        </p:txBody>
      </p:sp>
      <p:sp>
        <p:nvSpPr>
          <p:cNvPr id="4" name="椭圆 3"/>
          <p:cNvSpPr/>
          <p:nvPr/>
        </p:nvSpPr>
        <p:spPr>
          <a:xfrm>
            <a:off x="-1867162" y="5028900"/>
            <a:ext cx="10483437" cy="10483437"/>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1" name="椭圆 20"/>
          <p:cNvSpPr/>
          <p:nvPr/>
        </p:nvSpPr>
        <p:spPr>
          <a:xfrm>
            <a:off x="15083737" y="-2341050"/>
            <a:ext cx="11850024" cy="11850024"/>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2" name="文本框 21"/>
          <p:cNvSpPr txBox="1"/>
          <p:nvPr/>
        </p:nvSpPr>
        <p:spPr>
          <a:xfrm>
            <a:off x="6503680" y="3731634"/>
            <a:ext cx="11375441" cy="984838"/>
          </a:xfrm>
          <a:prstGeom prst="rect">
            <a:avLst/>
          </a:prstGeom>
          <a:noFill/>
        </p:spPr>
        <p:txBody>
          <a:bodyPr wrap="square" lIns="0" tIns="0" rIns="0" bIns="0" rtlCol="0" anchor="ctr" anchorCtr="0">
            <a:noAutofit/>
          </a:bodyPr>
          <a:lstStyle/>
          <a:p>
            <a:pPr algn="ctr"/>
            <a:r>
              <a:rPr lang="en-US" altLang="zh-CN" sz="4000" cap="all" dirty="0">
                <a:solidFill>
                  <a:schemeClr val="accent1"/>
                </a:solidFill>
                <a:latin typeface="阿里巴巴普惠体 B" panose="00020600040101010101" charset="-122"/>
                <a:ea typeface="阿里巴巴普惠体 B" panose="00020600040101010101" charset="-122"/>
              </a:rPr>
              <a:t>Enterprise publicity introduction</a:t>
            </a:r>
            <a:endParaRPr lang="en-US" altLang="zh-CN" sz="4000" cap="all" dirty="0">
              <a:solidFill>
                <a:schemeClr val="accent1"/>
              </a:solidFill>
              <a:latin typeface="阿里巴巴普惠体 B" panose="00020600040101010101" charset="-122"/>
              <a:ea typeface="阿里巴巴普惠体 B" panose="00020600040101010101" charset="-122"/>
            </a:endParaRPr>
          </a:p>
        </p:txBody>
      </p:sp>
      <p:grpSp>
        <p:nvGrpSpPr>
          <p:cNvPr id="23" name="组合 22"/>
          <p:cNvGrpSpPr/>
          <p:nvPr/>
        </p:nvGrpSpPr>
        <p:grpSpPr>
          <a:xfrm>
            <a:off x="7583457" y="10270618"/>
            <a:ext cx="9215887" cy="792441"/>
            <a:chOff x="695325" y="5135393"/>
            <a:chExt cx="4608170" cy="396240"/>
          </a:xfrm>
          <a:solidFill>
            <a:schemeClr val="accent1"/>
          </a:solidFill>
          <a:effectLst/>
        </p:grpSpPr>
        <p:sp>
          <p:nvSpPr>
            <p:cNvPr id="24" name="矩形: 圆角 23"/>
            <p:cNvSpPr/>
            <p:nvPr/>
          </p:nvSpPr>
          <p:spPr>
            <a:xfrm>
              <a:off x="695325" y="5135393"/>
              <a:ext cx="2190115" cy="396240"/>
            </a:xfrm>
            <a:prstGeom prst="roundRect">
              <a:avLst>
                <a:gd name="adj" fmla="val 50000"/>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noAutofit/>
            </a:bodyPr>
            <a:lstStyle/>
            <a:p>
              <a:pPr algn="ctr"/>
              <a:r>
                <a:rPr lang="zh-CN" altLang="en-US" sz="3200" spc="130" dirty="0">
                  <a:solidFill>
                    <a:schemeClr val="tx1"/>
                  </a:solidFill>
                  <a:latin typeface="阿里巴巴普惠体 B" panose="00020600040101010101" charset="-122"/>
                  <a:ea typeface="阿里巴巴普惠体 B" panose="00020600040101010101" charset="-122"/>
                </a:rPr>
                <a:t>介绍人：姓名</a:t>
              </a:r>
              <a:endParaRPr lang="zh-CN" altLang="en-US" sz="3200" spc="130" dirty="0">
                <a:solidFill>
                  <a:schemeClr val="tx1"/>
                </a:solidFill>
                <a:latin typeface="阿里巴巴普惠体 B" panose="00020600040101010101" charset="-122"/>
                <a:ea typeface="阿里巴巴普惠体 B" panose="00020600040101010101" charset="-122"/>
              </a:endParaRPr>
            </a:p>
          </p:txBody>
        </p:sp>
        <p:sp>
          <p:nvSpPr>
            <p:cNvPr id="26" name="矩形: 圆角 23"/>
            <p:cNvSpPr/>
            <p:nvPr/>
          </p:nvSpPr>
          <p:spPr>
            <a:xfrm>
              <a:off x="3113380" y="5135393"/>
              <a:ext cx="2190115" cy="39624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0" tIns="0" rIns="0" bIns="0" numCol="1" spcCol="0" rtlCol="0" fromWordArt="0" anchor="ctr" anchorCtr="0" forceAA="0" compatLnSpc="1">
              <a:noAutofit/>
            </a:bodyPr>
            <a:lstStyle/>
            <a:p>
              <a:pPr algn="ctr"/>
              <a:r>
                <a:rPr lang="en-US" altLang="zh-CN" sz="3600" spc="130" dirty="0">
                  <a:solidFill>
                    <a:schemeClr val="tx1"/>
                  </a:solidFill>
                  <a:latin typeface="阿里巴巴普惠体 B" panose="00020600040101010101" charset="-122"/>
                  <a:ea typeface="阿里巴巴普惠体 B" panose="00020600040101010101" charset="-122"/>
                </a:rPr>
                <a:t>2023</a:t>
              </a:r>
              <a:r>
                <a:rPr lang="zh-CN" altLang="en-US" sz="3600" spc="130" dirty="0">
                  <a:solidFill>
                    <a:schemeClr val="tx1"/>
                  </a:solidFill>
                  <a:latin typeface="阿里巴巴普惠体 B" panose="00020600040101010101" charset="-122"/>
                  <a:ea typeface="阿里巴巴普惠体 B" panose="00020600040101010101" charset="-122"/>
                </a:rPr>
                <a:t>年</a:t>
              </a:r>
              <a:r>
                <a:rPr lang="en-US" altLang="zh-CN" sz="3600" spc="130" dirty="0">
                  <a:solidFill>
                    <a:schemeClr val="tx1"/>
                  </a:solidFill>
                  <a:latin typeface="阿里巴巴普惠体 B" panose="00020600040101010101" charset="-122"/>
                  <a:ea typeface="阿里巴巴普惠体 B" panose="00020600040101010101" charset="-122"/>
                </a:rPr>
                <a:t>4</a:t>
              </a:r>
              <a:r>
                <a:rPr lang="zh-CN" altLang="en-US" sz="3600" spc="130" dirty="0">
                  <a:solidFill>
                    <a:schemeClr val="tx1"/>
                  </a:solidFill>
                  <a:latin typeface="阿里巴巴普惠体 B" panose="00020600040101010101" charset="-122"/>
                  <a:ea typeface="阿里巴巴普惠体 B" panose="00020600040101010101" charset="-122"/>
                </a:rPr>
                <a:t>月</a:t>
              </a:r>
              <a:r>
                <a:rPr lang="en-US" altLang="zh-CN" sz="3600" spc="130" dirty="0">
                  <a:solidFill>
                    <a:schemeClr val="tx1"/>
                  </a:solidFill>
                  <a:latin typeface="阿里巴巴普惠体 B" panose="00020600040101010101" charset="-122"/>
                  <a:ea typeface="阿里巴巴普惠体 B" panose="00020600040101010101" charset="-122"/>
                </a:rPr>
                <a:t>11</a:t>
              </a:r>
              <a:r>
                <a:rPr lang="zh-CN" altLang="en-US" sz="3600" spc="130" dirty="0">
                  <a:solidFill>
                    <a:schemeClr val="tx1"/>
                  </a:solidFill>
                  <a:latin typeface="阿里巴巴普惠体 B" panose="00020600040101010101" charset="-122"/>
                  <a:ea typeface="阿里巴巴普惠体 B" panose="00020600040101010101" charset="-122"/>
                </a:rPr>
                <a:t>日</a:t>
              </a:r>
              <a:endParaRPr lang="zh-CN" altLang="en-US" sz="3600" spc="130" dirty="0">
                <a:solidFill>
                  <a:schemeClr val="tx1"/>
                </a:solidFill>
                <a:latin typeface="阿里巴巴普惠体 B" panose="00020600040101010101" charset="-122"/>
                <a:ea typeface="阿里巴巴普惠体 B" panose="00020600040101010101" charset="-122"/>
              </a:endParaRPr>
            </a:p>
          </p:txBody>
        </p:sp>
      </p:grpSp>
      <p:sp>
        <p:nvSpPr>
          <p:cNvPr id="27" name="文本框 26"/>
          <p:cNvSpPr txBox="1"/>
          <p:nvPr/>
        </p:nvSpPr>
        <p:spPr>
          <a:xfrm>
            <a:off x="4055801" y="11824704"/>
            <a:ext cx="16271201" cy="792441"/>
          </a:xfrm>
          <a:prstGeom prst="rect">
            <a:avLst/>
          </a:prstGeom>
          <a:noFill/>
        </p:spPr>
        <p:txBody>
          <a:bodyPr wrap="square" lIns="0" tIns="0" rIns="0" bIns="0" rtlCol="0">
            <a:noAutofit/>
          </a:bodyPr>
          <a:lstStyle/>
          <a:p>
            <a:pPr algn="ct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Lorem ipsum dolor sit amet, consectetuer adipiscing elit. Maecenas porttitor congue massa. Fusce posuere, magna sed pulvinar ultricies, eros quis </a:t>
            </a:r>
            <a:r>
              <a:rPr lang="en-US" altLang="zh-CN" sz="2400" dirty="0" err="1">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urna</a:t>
            </a: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a:t>
            </a:r>
            <a:endPar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endParaRPr>
          </a:p>
        </p:txBody>
      </p:sp>
      <p:grpSp>
        <p:nvGrpSpPr>
          <p:cNvPr id="30" name="组合 29"/>
          <p:cNvGrpSpPr/>
          <p:nvPr/>
        </p:nvGrpSpPr>
        <p:grpSpPr>
          <a:xfrm>
            <a:off x="6899661" y="7220802"/>
            <a:ext cx="10583480" cy="647424"/>
            <a:chOff x="695325" y="3048216"/>
            <a:chExt cx="5196085" cy="323728"/>
          </a:xfrm>
        </p:grpSpPr>
        <p:sp>
          <p:nvSpPr>
            <p:cNvPr id="31" name="文本框 30"/>
            <p:cNvSpPr txBox="1"/>
            <p:nvPr/>
          </p:nvSpPr>
          <p:spPr>
            <a:xfrm>
              <a:off x="695325"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商务演示</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36" name="文本框 35"/>
            <p:cNvSpPr txBox="1"/>
            <p:nvPr/>
          </p:nvSpPr>
          <p:spPr>
            <a:xfrm>
              <a:off x="2115353"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公司宣传</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37" name="文本框 36"/>
            <p:cNvSpPr txBox="1"/>
            <p:nvPr/>
          </p:nvSpPr>
          <p:spPr>
            <a:xfrm>
              <a:off x="3535381"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产品介绍</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40" name="文本框 39"/>
            <p:cNvSpPr txBox="1"/>
            <p:nvPr/>
          </p:nvSpPr>
          <p:spPr>
            <a:xfrm>
              <a:off x="4955410"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商业路演</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cxnSp>
          <p:nvCxnSpPr>
            <p:cNvPr id="43" name="直接连接符 42"/>
            <p:cNvCxnSpPr/>
            <p:nvPr/>
          </p:nvCxnSpPr>
          <p:spPr>
            <a:xfrm>
              <a:off x="4713395"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3293367"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1873339"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阿里巴巴普惠体 B" panose="00020600040101010101" charset="-122"/>
                <a:ea typeface="阿里巴巴普惠体 B" panose="00020600040101010101" charset="-122"/>
              </a:rPr>
              <a:t>售后服务</a:t>
            </a:r>
            <a:endParaRPr lang="zh-CN" altLang="en-US" dirty="0">
              <a:latin typeface="阿里巴巴普惠体 B" panose="00020600040101010101" charset="-122"/>
              <a:ea typeface="阿里巴巴普惠体 B" panose="00020600040101010101" charset="-122"/>
            </a:endParaRPr>
          </a:p>
        </p:txBody>
      </p:sp>
      <p:sp>
        <p:nvSpPr>
          <p:cNvPr id="17" name="矩形 16"/>
          <p:cNvSpPr/>
          <p:nvPr/>
        </p:nvSpPr>
        <p:spPr>
          <a:xfrm>
            <a:off x="267691" y="-3451"/>
            <a:ext cx="1665284" cy="1972027"/>
          </a:xfrm>
          <a:prstGeom prst="rect">
            <a:avLst/>
          </a:prstGeom>
          <a:noFill/>
        </p:spPr>
        <p:txBody>
          <a:bodyPr wrap="square" lIns="0" tIns="0" rIns="0" bIns="0" rtlCol="0" anchor="ctr" anchorCtr="0">
            <a:noAutofit/>
          </a:bodyPr>
          <a:lstStyle/>
          <a:p>
            <a:pPr algn="ctr"/>
            <a:r>
              <a:rPr lang="en-US" altLang="zh-CN" sz="12000" cap="all" dirty="0">
                <a:solidFill>
                  <a:schemeClr val="bg1"/>
                </a:solidFill>
                <a:latin typeface="阿里巴巴普惠体 B" panose="00020600040101010101" charset="-122"/>
                <a:ea typeface="阿里巴巴普惠体 B" panose="00020600040101010101" charset="-122"/>
              </a:rPr>
              <a:t>01</a:t>
            </a:r>
            <a:endParaRPr lang="en-US" altLang="zh-CN" sz="12000" cap="all" dirty="0">
              <a:solidFill>
                <a:schemeClr val="bg1"/>
              </a:solidFill>
              <a:latin typeface="阿里巴巴普惠体 B" panose="00020600040101010101" charset="-122"/>
              <a:ea typeface="阿里巴巴普惠体 B" panose="00020600040101010101" charset="-122"/>
            </a:endParaRPr>
          </a:p>
        </p:txBody>
      </p:sp>
      <p:sp>
        <p:nvSpPr>
          <p:cNvPr id="26" name="矩形 25"/>
          <p:cNvSpPr/>
          <p:nvPr/>
        </p:nvSpPr>
        <p:spPr>
          <a:xfrm>
            <a:off x="2061307" y="1163884"/>
            <a:ext cx="5233123" cy="446372"/>
          </a:xfrm>
          <a:prstGeom prst="rect">
            <a:avLst/>
          </a:prstGeom>
          <a:noFill/>
        </p:spPr>
        <p:txBody>
          <a:bodyPr wrap="square" lIns="0" tIns="0" rIns="0" bIns="0" rtlCol="0" anchor="ctr" anchorCtr="0">
            <a:noAutofit/>
          </a:bodyPr>
          <a:lstStyle/>
          <a:p>
            <a:r>
              <a:rPr lang="en-US" altLang="zh-CN" sz="2800" cap="all" dirty="0">
                <a:solidFill>
                  <a:schemeClr val="bg1"/>
                </a:solidFill>
                <a:latin typeface="阿里巴巴普惠体 B" panose="00020600040101010101" charset="-122"/>
                <a:ea typeface="阿里巴巴普惠体 B" panose="00020600040101010101" charset="-122"/>
              </a:rPr>
              <a:t>Company Introduction</a:t>
            </a:r>
            <a:endParaRPr lang="en-US" altLang="zh-CN" sz="2800" cap="all" dirty="0">
              <a:solidFill>
                <a:schemeClr val="bg1"/>
              </a:solidFill>
              <a:latin typeface="阿里巴巴普惠体 B" panose="00020600040101010101" charset="-122"/>
              <a:ea typeface="阿里巴巴普惠体 B" panose="00020600040101010101" charset="-122"/>
            </a:endParaRPr>
          </a:p>
        </p:txBody>
      </p:sp>
      <p:sp>
        <p:nvSpPr>
          <p:cNvPr id="21" name="椭圆 20"/>
          <p:cNvSpPr/>
          <p:nvPr/>
        </p:nvSpPr>
        <p:spPr>
          <a:xfrm>
            <a:off x="22218676" y="11836871"/>
            <a:ext cx="2894534" cy="2894534"/>
          </a:xfrm>
          <a:prstGeom prst="ellipse">
            <a:avLst/>
          </a:prstGeom>
          <a:solidFill>
            <a:schemeClr val="accent2"/>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2" name="椭圆 21"/>
          <p:cNvSpPr/>
          <p:nvPr/>
        </p:nvSpPr>
        <p:spPr>
          <a:xfrm>
            <a:off x="-875915" y="-943951"/>
            <a:ext cx="3737336" cy="3737336"/>
          </a:xfrm>
          <a:prstGeom prst="ellipse">
            <a:avLst/>
          </a:prstGeom>
          <a:solidFill>
            <a:schemeClr val="accent2"/>
          </a:solidFill>
          <a:ln>
            <a:noFill/>
          </a:ln>
          <a:effectLst>
            <a:softEdge rad="457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4" name="矩形 23"/>
          <p:cNvSpPr/>
          <p:nvPr/>
        </p:nvSpPr>
        <p:spPr>
          <a:xfrm>
            <a:off x="9116982" y="1370856"/>
            <a:ext cx="6148840" cy="545955"/>
          </a:xfrm>
          <a:prstGeom prst="rect">
            <a:avLst/>
          </a:prstGeom>
          <a:noFill/>
        </p:spPr>
        <p:txBody>
          <a:bodyPr wrap="square" lIns="0" tIns="0" rIns="0" bIns="0" rtlCol="0" anchor="ctr" anchorCtr="0">
            <a:noAutofit/>
          </a:bodyPr>
          <a:lstStyle/>
          <a:p>
            <a:pPr algn="ctr"/>
            <a:r>
              <a:rPr lang="en-US" altLang="zh-CN" sz="2800" cap="all" dirty="0">
                <a:latin typeface="阿里巴巴普惠体 B" panose="00020600040101010101" charset="-122"/>
                <a:ea typeface="阿里巴巴普惠体 B" panose="00020600040101010101" charset="-122"/>
              </a:rPr>
              <a:t>after-sale service</a:t>
            </a:r>
            <a:endParaRPr lang="en-US" altLang="zh-CN" sz="2800" cap="all" dirty="0">
              <a:latin typeface="阿里巴巴普惠体 B" panose="00020600040101010101" charset="-122"/>
              <a:ea typeface="阿里巴巴普惠体 B" panose="00020600040101010101" charset="-122"/>
            </a:endParaRPr>
          </a:p>
        </p:txBody>
      </p:sp>
      <p:sp>
        <p:nvSpPr>
          <p:cNvPr id="60" name="任意多边形: 形状 59"/>
          <p:cNvSpPr/>
          <p:nvPr/>
        </p:nvSpPr>
        <p:spPr>
          <a:xfrm>
            <a:off x="0" y="4658374"/>
            <a:ext cx="8671484" cy="9057289"/>
          </a:xfrm>
          <a:custGeom>
            <a:avLst/>
            <a:gdLst>
              <a:gd name="connsiteX0" fmla="*/ 226034 w 4335955"/>
              <a:gd name="connsiteY0" fmla="*/ 0 h 4528867"/>
              <a:gd name="connsiteX1" fmla="*/ 4335955 w 4335955"/>
              <a:gd name="connsiteY1" fmla="*/ 4109921 h 4528867"/>
              <a:gd name="connsiteX2" fmla="*/ 4330608 w 4335955"/>
              <a:gd name="connsiteY2" fmla="*/ 4321417 h 4528867"/>
              <a:gd name="connsiteX3" fmla="*/ 4314833 w 4335955"/>
              <a:gd name="connsiteY3" fmla="*/ 4528867 h 4528867"/>
              <a:gd name="connsiteX4" fmla="*/ 0 w 4335955"/>
              <a:gd name="connsiteY4" fmla="*/ 4528867 h 4528867"/>
              <a:gd name="connsiteX5" fmla="*/ 0 w 4335955"/>
              <a:gd name="connsiteY5" fmla="*/ 6454 h 4528867"/>
              <a:gd name="connsiteX6" fmla="*/ 14538 w 4335955"/>
              <a:gd name="connsiteY6" fmla="*/ 5348 h 4528867"/>
              <a:gd name="connsiteX7" fmla="*/ 226034 w 4335955"/>
              <a:gd name="connsiteY7" fmla="*/ 0 h 4528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35955" h="4528867">
                <a:moveTo>
                  <a:pt x="226034" y="0"/>
                </a:moveTo>
                <a:cubicBezTo>
                  <a:pt x="2495881" y="0"/>
                  <a:pt x="4335955" y="1840074"/>
                  <a:pt x="4335955" y="4109921"/>
                </a:cubicBezTo>
                <a:cubicBezTo>
                  <a:pt x="4335955" y="4180854"/>
                  <a:pt x="4334158" y="4251367"/>
                  <a:pt x="4330608" y="4321417"/>
                </a:cubicBezTo>
                <a:lnTo>
                  <a:pt x="4314833" y="4528867"/>
                </a:lnTo>
                <a:lnTo>
                  <a:pt x="0" y="4528867"/>
                </a:lnTo>
                <a:lnTo>
                  <a:pt x="0" y="6454"/>
                </a:lnTo>
                <a:lnTo>
                  <a:pt x="14538" y="5348"/>
                </a:lnTo>
                <a:cubicBezTo>
                  <a:pt x="84588" y="1797"/>
                  <a:pt x="155101" y="0"/>
                  <a:pt x="226034" y="0"/>
                </a:cubicBezTo>
                <a:close/>
              </a:path>
            </a:pathLst>
          </a:custGeom>
          <a:blipFill dpi="0" rotWithShape="1">
            <a:blip r:embed="rId1"/>
            <a:srcRect/>
            <a:tile tx="234950" ty="0" sx="100000" sy="100000" flip="none" algn="tr"/>
          </a:blip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dirty="0">
              <a:latin typeface="思源黑体 CN Light" panose="020B0300000000000000" pitchFamily="34" charset="-122"/>
            </a:endParaRPr>
          </a:p>
        </p:txBody>
      </p:sp>
      <p:sp>
        <p:nvSpPr>
          <p:cNvPr id="57" name="任意多边形: 形状 56"/>
          <p:cNvSpPr/>
          <p:nvPr/>
        </p:nvSpPr>
        <p:spPr>
          <a:xfrm rot="10800000">
            <a:off x="17855517" y="339"/>
            <a:ext cx="6527285" cy="7721933"/>
          </a:xfrm>
          <a:custGeom>
            <a:avLst/>
            <a:gdLst>
              <a:gd name="connsiteX0" fmla="*/ 3176208 w 3263803"/>
              <a:gd name="connsiteY0" fmla="*/ 3861156 h 3861156"/>
              <a:gd name="connsiteX1" fmla="*/ 0 w 3263803"/>
              <a:gd name="connsiteY1" fmla="*/ 3861156 h 3861156"/>
              <a:gd name="connsiteX2" fmla="*/ 0 w 3263803"/>
              <a:gd name="connsiteY2" fmla="*/ 3226 h 3861156"/>
              <a:gd name="connsiteX3" fmla="*/ 127571 w 3263803"/>
              <a:gd name="connsiteY3" fmla="*/ 0 h 3861156"/>
              <a:gd name="connsiteX4" fmla="*/ 3263803 w 3263803"/>
              <a:gd name="connsiteY4" fmla="*/ 3136232 h 3861156"/>
              <a:gd name="connsiteX5" fmla="*/ 3200086 w 3263803"/>
              <a:gd name="connsiteY5" fmla="*/ 3768292 h 386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63803" h="3861156">
                <a:moveTo>
                  <a:pt x="3176208" y="3861156"/>
                </a:moveTo>
                <a:lnTo>
                  <a:pt x="0" y="3861156"/>
                </a:lnTo>
                <a:lnTo>
                  <a:pt x="0" y="3226"/>
                </a:lnTo>
                <a:lnTo>
                  <a:pt x="127571" y="0"/>
                </a:lnTo>
                <a:cubicBezTo>
                  <a:pt x="1859664" y="0"/>
                  <a:pt x="3263803" y="1404139"/>
                  <a:pt x="3263803" y="3136232"/>
                </a:cubicBezTo>
                <a:cubicBezTo>
                  <a:pt x="3263803" y="3352744"/>
                  <a:pt x="3241863" y="3564131"/>
                  <a:pt x="3200086" y="3768292"/>
                </a:cubicBezTo>
                <a:close/>
              </a:path>
            </a:pathLst>
          </a:custGeom>
          <a:blipFill dpi="0" rotWithShape="0">
            <a:blip r:embed="rId2"/>
            <a:srcRect/>
            <a:tile tx="0" ty="0" sx="100000" sy="100000" flip="none" algn="b"/>
          </a:blip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dirty="0">
              <a:latin typeface="思源黑体 CN Light" panose="020B0300000000000000" pitchFamily="34" charset="-122"/>
            </a:endParaRPr>
          </a:p>
        </p:txBody>
      </p:sp>
      <p:sp>
        <p:nvSpPr>
          <p:cNvPr id="28" name="文本框 27"/>
          <p:cNvSpPr txBox="1"/>
          <p:nvPr/>
        </p:nvSpPr>
        <p:spPr>
          <a:xfrm>
            <a:off x="5115685" y="4007916"/>
            <a:ext cx="4973738" cy="829945"/>
          </a:xfrm>
          <a:prstGeom prst="rect">
            <a:avLst/>
          </a:prstGeom>
          <a:noFill/>
        </p:spPr>
        <p:txBody>
          <a:bodyPr wrap="square" lIns="0" rIns="0" rtlCol="0">
            <a:spAutoFit/>
          </a:bodyPr>
          <a:lstStyle/>
          <a:p>
            <a:pPr lvl="0"/>
            <a:r>
              <a:rPr lang="zh-CN" altLang="en-US" sz="4800" spc="130" dirty="0">
                <a:latin typeface="阿里巴巴普惠体 B" panose="00020600040101010101" charset="-122"/>
                <a:ea typeface="阿里巴巴普惠体 B" panose="00020600040101010101" charset="-122"/>
              </a:rPr>
              <a:t>售后服务能力</a:t>
            </a:r>
            <a:endParaRPr lang="zh-CN" altLang="en-US" sz="4800" spc="130" dirty="0">
              <a:latin typeface="阿里巴巴普惠体 B" panose="00020600040101010101" charset="-122"/>
              <a:ea typeface="阿里巴巴普惠体 B" panose="00020600040101010101" charset="-122"/>
            </a:endParaRPr>
          </a:p>
        </p:txBody>
      </p:sp>
      <p:sp>
        <p:nvSpPr>
          <p:cNvPr id="29" name="文本框 28"/>
          <p:cNvSpPr txBox="1"/>
          <p:nvPr/>
        </p:nvSpPr>
        <p:spPr>
          <a:xfrm>
            <a:off x="5115685" y="5020304"/>
            <a:ext cx="12435715" cy="1210945"/>
          </a:xfrm>
          <a:prstGeom prst="rect">
            <a:avLst/>
          </a:prstGeom>
          <a:noFill/>
        </p:spPr>
        <p:txBody>
          <a:bodyPr wrap="square" lIns="0" rIns="0" rtlCol="0">
            <a:spAutoFit/>
          </a:bodyPr>
          <a:lstStyle/>
          <a:p>
            <a:pPr lvl="0" algn="just">
              <a:lnSpc>
                <a:spcPct val="130000"/>
              </a:lnSpc>
            </a:pPr>
            <a:r>
              <a:rPr kumimoji="0" lang="zh-CN" altLang="en-US" sz="2800" b="0" i="0" u="none" strike="noStrike" kern="1200" cap="none" spc="130" normalizeH="0" baseline="0" noProof="0" dirty="0">
                <a:ln>
                  <a:noFill/>
                </a:ln>
                <a:solidFill>
                  <a:srgbClr val="1F1F1F"/>
                </a:solidFill>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a:t>
            </a: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a:t>
            </a:r>
            <a:endParaRPr lang="zh-CN" altLang="en-US" sz="2800" spc="130" dirty="0">
              <a:latin typeface="阿里巴巴普惠体 B" panose="00020600040101010101" charset="-122"/>
              <a:ea typeface="阿里巴巴普惠体 B" panose="00020600040101010101" charset="-122"/>
              <a:sym typeface="+mn-ea"/>
            </a:endParaRPr>
          </a:p>
        </p:txBody>
      </p:sp>
      <p:sp>
        <p:nvSpPr>
          <p:cNvPr id="30" name="文本框 29"/>
          <p:cNvSpPr txBox="1"/>
          <p:nvPr/>
        </p:nvSpPr>
        <p:spPr>
          <a:xfrm>
            <a:off x="9260709" y="4218526"/>
            <a:ext cx="5617252" cy="521970"/>
          </a:xfrm>
          <a:prstGeom prst="rect">
            <a:avLst/>
          </a:prstGeom>
          <a:solidFill>
            <a:schemeClr val="bg1"/>
          </a:solidFill>
        </p:spPr>
        <p:txBody>
          <a:bodyPr wrap="square" lIns="0" rIns="0" rtlCol="0" anchor="t">
            <a:spAutoFit/>
          </a:bodyPr>
          <a:lstStyle>
            <a:defPPr>
              <a:defRPr lang="zh-CN"/>
            </a:defPPr>
            <a:lvl1pPr>
              <a:defRPr sz="2000" spc="100">
                <a:gradFill>
                  <a:gsLst>
                    <a:gs pos="50000">
                      <a:srgbClr val="0166B4"/>
                    </a:gs>
                    <a:gs pos="100000">
                      <a:srgbClr val="BD46B5"/>
                    </a:gs>
                    <a:gs pos="0">
                      <a:srgbClr val="00A4EE"/>
                    </a:gs>
                  </a:gsLst>
                  <a:path path="circle">
                    <a:fillToRect l="100000" t="100000"/>
                  </a:path>
                </a:gradFill>
                <a:uFillTx/>
                <a:latin typeface="思源黑体 CN Light" panose="020B0300000000000000" pitchFamily="34" charset="-122"/>
                <a:ea typeface="思源黑体 CN Light" panose="020B0300000000000000" pitchFamily="34" charset="-122"/>
              </a:defRPr>
            </a:lvl1pPr>
          </a:lstStyle>
          <a:p>
            <a:r>
              <a:rPr lang="en-US" altLang="zh-CN" sz="2800" cap="all" dirty="0">
                <a:solidFill>
                  <a:schemeClr val="tx1"/>
                </a:solidFill>
                <a:latin typeface="阿里巴巴普惠体 B" panose="00020600040101010101" charset="-122"/>
                <a:ea typeface="阿里巴巴普惠体 B" panose="00020600040101010101" charset="-122"/>
              </a:rPr>
              <a:t>after-sale service</a:t>
            </a:r>
            <a:endParaRPr lang="en-US" altLang="zh-CN" sz="2800" cap="all" dirty="0">
              <a:solidFill>
                <a:schemeClr val="tx1"/>
              </a:solidFill>
              <a:latin typeface="阿里巴巴普惠体 B" panose="00020600040101010101" charset="-122"/>
              <a:ea typeface="阿里巴巴普惠体 B" panose="00020600040101010101" charset="-122"/>
            </a:endParaRPr>
          </a:p>
        </p:txBody>
      </p:sp>
      <p:sp>
        <p:nvSpPr>
          <p:cNvPr id="31" name="同心圆 15"/>
          <p:cNvSpPr/>
          <p:nvPr/>
        </p:nvSpPr>
        <p:spPr>
          <a:xfrm>
            <a:off x="4211825" y="4109103"/>
            <a:ext cx="708245" cy="708245"/>
          </a:xfrm>
          <a:prstGeom prst="donut">
            <a:avLst>
              <a:gd name="adj" fmla="val 1568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solidFill>
              <a:latin typeface="思源黑体 CN Light" panose="020B0300000000000000" pitchFamily="34" charset="-122"/>
            </a:endParaRPr>
          </a:p>
        </p:txBody>
      </p:sp>
      <p:sp>
        <p:nvSpPr>
          <p:cNvPr id="34" name="文本框 33"/>
          <p:cNvSpPr txBox="1"/>
          <p:nvPr/>
        </p:nvSpPr>
        <p:spPr>
          <a:xfrm>
            <a:off x="8440101" y="6896136"/>
            <a:ext cx="4973738" cy="829945"/>
          </a:xfrm>
          <a:prstGeom prst="rect">
            <a:avLst/>
          </a:prstGeom>
          <a:noFill/>
        </p:spPr>
        <p:txBody>
          <a:bodyPr wrap="square" lIns="0" rIns="0" rtlCol="0">
            <a:spAutoFit/>
          </a:bodyPr>
          <a:lstStyle/>
          <a:p>
            <a:pPr lvl="0"/>
            <a:r>
              <a:rPr lang="zh-CN" altLang="en-US" sz="4800" spc="130" dirty="0">
                <a:latin typeface="阿里巴巴普惠体 B" panose="00020600040101010101" charset="-122"/>
                <a:ea typeface="阿里巴巴普惠体 B" panose="00020600040101010101" charset="-122"/>
              </a:rPr>
              <a:t>售后服务能力</a:t>
            </a:r>
            <a:endParaRPr lang="zh-CN" altLang="en-US" sz="4800" spc="130" dirty="0">
              <a:latin typeface="阿里巴巴普惠体 B" panose="00020600040101010101" charset="-122"/>
              <a:ea typeface="阿里巴巴普惠体 B" panose="00020600040101010101" charset="-122"/>
            </a:endParaRPr>
          </a:p>
        </p:txBody>
      </p:sp>
      <p:sp>
        <p:nvSpPr>
          <p:cNvPr id="35" name="文本框 34"/>
          <p:cNvSpPr txBox="1"/>
          <p:nvPr/>
        </p:nvSpPr>
        <p:spPr>
          <a:xfrm>
            <a:off x="8440101" y="7908524"/>
            <a:ext cx="12435715" cy="1210945"/>
          </a:xfrm>
          <a:prstGeom prst="rect">
            <a:avLst/>
          </a:prstGeom>
          <a:noFill/>
        </p:spPr>
        <p:txBody>
          <a:bodyPr wrap="square" lIns="0" rIns="0" rtlCol="0">
            <a:spAutoFit/>
          </a:bodyPr>
          <a:lstStyle/>
          <a:p>
            <a:pPr lvl="0" algn="just">
              <a:lnSpc>
                <a:spcPct val="130000"/>
              </a:lnSpc>
            </a:pPr>
            <a:r>
              <a:rPr kumimoji="0" lang="zh-CN" altLang="en-US" sz="2800" b="0" i="0" u="none" strike="noStrike" kern="1200" cap="none" spc="130" normalizeH="0" baseline="0" noProof="0" dirty="0">
                <a:ln>
                  <a:noFill/>
                </a:ln>
                <a:solidFill>
                  <a:srgbClr val="1F1F1F"/>
                </a:solidFill>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a:t>
            </a: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a:t>
            </a:r>
            <a:endParaRPr lang="zh-CN" altLang="en-US" sz="2800" spc="130" dirty="0">
              <a:latin typeface="阿里巴巴普惠体 B" panose="00020600040101010101" charset="-122"/>
              <a:ea typeface="阿里巴巴普惠体 B" panose="00020600040101010101" charset="-122"/>
              <a:sym typeface="+mn-ea"/>
            </a:endParaRPr>
          </a:p>
        </p:txBody>
      </p:sp>
      <p:sp>
        <p:nvSpPr>
          <p:cNvPr id="37" name="文本框 36"/>
          <p:cNvSpPr txBox="1"/>
          <p:nvPr/>
        </p:nvSpPr>
        <p:spPr>
          <a:xfrm>
            <a:off x="12585126" y="7106746"/>
            <a:ext cx="5617252" cy="521970"/>
          </a:xfrm>
          <a:prstGeom prst="rect">
            <a:avLst/>
          </a:prstGeom>
          <a:solidFill>
            <a:schemeClr val="bg1"/>
          </a:solidFill>
        </p:spPr>
        <p:txBody>
          <a:bodyPr wrap="square" lIns="0" rIns="0" rtlCol="0" anchor="t">
            <a:spAutoFit/>
          </a:bodyPr>
          <a:lstStyle>
            <a:defPPr>
              <a:defRPr lang="zh-CN"/>
            </a:defPPr>
            <a:lvl1pPr>
              <a:defRPr sz="2000" spc="100">
                <a:gradFill>
                  <a:gsLst>
                    <a:gs pos="50000">
                      <a:srgbClr val="0166B4"/>
                    </a:gs>
                    <a:gs pos="100000">
                      <a:srgbClr val="BD46B5"/>
                    </a:gs>
                    <a:gs pos="0">
                      <a:srgbClr val="00A4EE"/>
                    </a:gs>
                  </a:gsLst>
                  <a:path path="circle">
                    <a:fillToRect l="100000" t="100000"/>
                  </a:path>
                </a:gradFill>
                <a:uFillTx/>
                <a:latin typeface="思源黑体 CN Light" panose="020B0300000000000000" pitchFamily="34" charset="-122"/>
                <a:ea typeface="思源黑体 CN Light" panose="020B0300000000000000" pitchFamily="34" charset="-122"/>
              </a:defRPr>
            </a:lvl1pPr>
          </a:lstStyle>
          <a:p>
            <a:r>
              <a:rPr lang="en-US" altLang="zh-CN" sz="2800" cap="all" dirty="0">
                <a:solidFill>
                  <a:schemeClr val="tx1"/>
                </a:solidFill>
                <a:latin typeface="阿里巴巴普惠体 B" panose="00020600040101010101" charset="-122"/>
                <a:ea typeface="阿里巴巴普惠体 B" panose="00020600040101010101" charset="-122"/>
              </a:rPr>
              <a:t>after-sale service</a:t>
            </a:r>
            <a:endParaRPr lang="en-US" altLang="zh-CN" sz="2800" cap="all" dirty="0">
              <a:solidFill>
                <a:schemeClr val="tx1"/>
              </a:solidFill>
              <a:latin typeface="阿里巴巴普惠体 B" panose="00020600040101010101" charset="-122"/>
              <a:ea typeface="阿里巴巴普惠体 B" panose="00020600040101010101" charset="-122"/>
            </a:endParaRPr>
          </a:p>
        </p:txBody>
      </p:sp>
      <p:sp>
        <p:nvSpPr>
          <p:cNvPr id="42" name="同心圆 21"/>
          <p:cNvSpPr/>
          <p:nvPr/>
        </p:nvSpPr>
        <p:spPr>
          <a:xfrm>
            <a:off x="7536242" y="6997323"/>
            <a:ext cx="708245" cy="708245"/>
          </a:xfrm>
          <a:prstGeom prst="donut">
            <a:avLst>
              <a:gd name="adj" fmla="val 1568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solidFill>
              <a:latin typeface="思源黑体 CN Light" panose="020B0300000000000000" pitchFamily="34" charset="-122"/>
            </a:endParaRPr>
          </a:p>
        </p:txBody>
      </p:sp>
      <p:sp>
        <p:nvSpPr>
          <p:cNvPr id="51" name="文本框 50"/>
          <p:cNvSpPr txBox="1"/>
          <p:nvPr/>
        </p:nvSpPr>
        <p:spPr>
          <a:xfrm>
            <a:off x="9904223" y="9784354"/>
            <a:ext cx="4973738" cy="829945"/>
          </a:xfrm>
          <a:prstGeom prst="rect">
            <a:avLst/>
          </a:prstGeom>
          <a:noFill/>
        </p:spPr>
        <p:txBody>
          <a:bodyPr wrap="square" lIns="0" rIns="0" rtlCol="0">
            <a:spAutoFit/>
          </a:bodyPr>
          <a:lstStyle/>
          <a:p>
            <a:pPr lvl="0"/>
            <a:r>
              <a:rPr lang="zh-CN" altLang="en-US" sz="4800" spc="130" dirty="0">
                <a:latin typeface="阿里巴巴普惠体 B" panose="00020600040101010101" charset="-122"/>
                <a:ea typeface="阿里巴巴普惠体 B" panose="00020600040101010101" charset="-122"/>
              </a:rPr>
              <a:t>售后服务能力</a:t>
            </a:r>
            <a:endParaRPr lang="zh-CN" altLang="en-US" sz="4800" spc="130" dirty="0">
              <a:latin typeface="阿里巴巴普惠体 B" panose="00020600040101010101" charset="-122"/>
              <a:ea typeface="阿里巴巴普惠体 B" panose="00020600040101010101" charset="-122"/>
            </a:endParaRPr>
          </a:p>
        </p:txBody>
      </p:sp>
      <p:sp>
        <p:nvSpPr>
          <p:cNvPr id="52" name="文本框 51"/>
          <p:cNvSpPr txBox="1"/>
          <p:nvPr/>
        </p:nvSpPr>
        <p:spPr>
          <a:xfrm>
            <a:off x="9904223" y="10796742"/>
            <a:ext cx="12435715" cy="1210945"/>
          </a:xfrm>
          <a:prstGeom prst="rect">
            <a:avLst/>
          </a:prstGeom>
          <a:noFill/>
        </p:spPr>
        <p:txBody>
          <a:bodyPr wrap="square" lIns="0" rIns="0" rtlCol="0">
            <a:spAutoFit/>
          </a:bodyPr>
          <a:lstStyle/>
          <a:p>
            <a:pPr lvl="0" algn="just">
              <a:lnSpc>
                <a:spcPct val="130000"/>
              </a:lnSpc>
            </a:pPr>
            <a:r>
              <a:rPr kumimoji="0" lang="zh-CN" altLang="en-US" sz="2800" b="0" i="0" u="none" strike="noStrike" kern="1200" cap="none" spc="130" normalizeH="0" baseline="0" noProof="0" dirty="0">
                <a:ln>
                  <a:noFill/>
                </a:ln>
                <a:solidFill>
                  <a:srgbClr val="1F1F1F"/>
                </a:solidFill>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a:t>
            </a: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a:t>
            </a:r>
            <a:endParaRPr lang="zh-CN" altLang="en-US" sz="2800" spc="130" dirty="0">
              <a:latin typeface="阿里巴巴普惠体 B" panose="00020600040101010101" charset="-122"/>
              <a:ea typeface="阿里巴巴普惠体 B" panose="00020600040101010101" charset="-122"/>
              <a:sym typeface="+mn-ea"/>
            </a:endParaRPr>
          </a:p>
        </p:txBody>
      </p:sp>
      <p:sp>
        <p:nvSpPr>
          <p:cNvPr id="53" name="文本框 52"/>
          <p:cNvSpPr txBox="1"/>
          <p:nvPr/>
        </p:nvSpPr>
        <p:spPr>
          <a:xfrm>
            <a:off x="14049248" y="9994964"/>
            <a:ext cx="5617252" cy="521970"/>
          </a:xfrm>
          <a:prstGeom prst="rect">
            <a:avLst/>
          </a:prstGeom>
          <a:solidFill>
            <a:schemeClr val="bg1"/>
          </a:solidFill>
        </p:spPr>
        <p:txBody>
          <a:bodyPr wrap="square" lIns="0" rIns="0" rtlCol="0" anchor="t">
            <a:spAutoFit/>
          </a:bodyPr>
          <a:lstStyle>
            <a:defPPr>
              <a:defRPr lang="zh-CN"/>
            </a:defPPr>
            <a:lvl1pPr>
              <a:defRPr sz="2000" spc="100">
                <a:gradFill>
                  <a:gsLst>
                    <a:gs pos="50000">
                      <a:srgbClr val="0166B4"/>
                    </a:gs>
                    <a:gs pos="100000">
                      <a:srgbClr val="BD46B5"/>
                    </a:gs>
                    <a:gs pos="0">
                      <a:srgbClr val="00A4EE"/>
                    </a:gs>
                  </a:gsLst>
                  <a:path path="circle">
                    <a:fillToRect l="100000" t="100000"/>
                  </a:path>
                </a:gradFill>
                <a:uFillTx/>
                <a:latin typeface="思源黑体 CN Light" panose="020B0300000000000000" pitchFamily="34" charset="-122"/>
                <a:ea typeface="思源黑体 CN Light" panose="020B0300000000000000" pitchFamily="34" charset="-122"/>
              </a:defRPr>
            </a:lvl1pPr>
          </a:lstStyle>
          <a:p>
            <a:r>
              <a:rPr lang="en-US" altLang="zh-CN" sz="2800" cap="all" dirty="0">
                <a:solidFill>
                  <a:schemeClr val="tx1"/>
                </a:solidFill>
                <a:latin typeface="阿里巴巴普惠体 B" panose="00020600040101010101" charset="-122"/>
                <a:ea typeface="阿里巴巴普惠体 B" panose="00020600040101010101" charset="-122"/>
              </a:rPr>
              <a:t>after-sale service</a:t>
            </a:r>
            <a:endParaRPr lang="en-US" altLang="zh-CN" sz="2800" cap="all" dirty="0">
              <a:solidFill>
                <a:schemeClr val="tx1"/>
              </a:solidFill>
              <a:latin typeface="阿里巴巴普惠体 B" panose="00020600040101010101" charset="-122"/>
              <a:ea typeface="阿里巴巴普惠体 B" panose="00020600040101010101" charset="-122"/>
            </a:endParaRPr>
          </a:p>
        </p:txBody>
      </p:sp>
      <p:sp>
        <p:nvSpPr>
          <p:cNvPr id="54" name="同心圆 26"/>
          <p:cNvSpPr/>
          <p:nvPr/>
        </p:nvSpPr>
        <p:spPr>
          <a:xfrm>
            <a:off x="9000364" y="9885541"/>
            <a:ext cx="708245" cy="708245"/>
          </a:xfrm>
          <a:prstGeom prst="donut">
            <a:avLst>
              <a:gd name="adj" fmla="val 1568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solidFill>
              <a:latin typeface="思源黑体 CN Light" panose="020B0300000000000000" pitchFamily="3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阿里巴巴普惠体 B" panose="00020600040101010101" charset="-122"/>
                <a:ea typeface="阿里巴巴普惠体 B" panose="00020600040101010101" charset="-122"/>
              </a:rPr>
              <a:t>售后服务</a:t>
            </a:r>
            <a:endParaRPr lang="zh-CN" altLang="en-US" dirty="0">
              <a:latin typeface="阿里巴巴普惠体 B" panose="00020600040101010101" charset="-122"/>
              <a:ea typeface="阿里巴巴普惠体 B" panose="00020600040101010101" charset="-122"/>
            </a:endParaRPr>
          </a:p>
        </p:txBody>
      </p:sp>
      <p:sp>
        <p:nvSpPr>
          <p:cNvPr id="17" name="矩形 16"/>
          <p:cNvSpPr/>
          <p:nvPr/>
        </p:nvSpPr>
        <p:spPr>
          <a:xfrm>
            <a:off x="267691" y="-3451"/>
            <a:ext cx="1665284" cy="1972027"/>
          </a:xfrm>
          <a:prstGeom prst="rect">
            <a:avLst/>
          </a:prstGeom>
          <a:noFill/>
        </p:spPr>
        <p:txBody>
          <a:bodyPr wrap="square" lIns="0" tIns="0" rIns="0" bIns="0" rtlCol="0" anchor="ctr" anchorCtr="0">
            <a:noAutofit/>
          </a:bodyPr>
          <a:lstStyle/>
          <a:p>
            <a:pPr algn="ctr"/>
            <a:r>
              <a:rPr lang="en-US" altLang="zh-CN" sz="12000" cap="all" dirty="0">
                <a:solidFill>
                  <a:schemeClr val="bg1"/>
                </a:solidFill>
                <a:latin typeface="阿里巴巴普惠体 B" panose="00020600040101010101" charset="-122"/>
                <a:ea typeface="阿里巴巴普惠体 B" panose="00020600040101010101" charset="-122"/>
              </a:rPr>
              <a:t>01</a:t>
            </a:r>
            <a:endParaRPr lang="en-US" altLang="zh-CN" sz="12000" cap="all" dirty="0">
              <a:solidFill>
                <a:schemeClr val="bg1"/>
              </a:solidFill>
              <a:latin typeface="阿里巴巴普惠体 B" panose="00020600040101010101" charset="-122"/>
              <a:ea typeface="阿里巴巴普惠体 B" panose="00020600040101010101" charset="-122"/>
            </a:endParaRPr>
          </a:p>
        </p:txBody>
      </p:sp>
      <p:sp>
        <p:nvSpPr>
          <p:cNvPr id="26" name="矩形 25"/>
          <p:cNvSpPr/>
          <p:nvPr/>
        </p:nvSpPr>
        <p:spPr>
          <a:xfrm>
            <a:off x="2061307" y="1163884"/>
            <a:ext cx="5233123" cy="446372"/>
          </a:xfrm>
          <a:prstGeom prst="rect">
            <a:avLst/>
          </a:prstGeom>
          <a:noFill/>
        </p:spPr>
        <p:txBody>
          <a:bodyPr wrap="square" lIns="0" tIns="0" rIns="0" bIns="0" rtlCol="0" anchor="ctr" anchorCtr="0">
            <a:noAutofit/>
          </a:bodyPr>
          <a:lstStyle/>
          <a:p>
            <a:r>
              <a:rPr lang="en-US" altLang="zh-CN" sz="2800" cap="all" dirty="0">
                <a:solidFill>
                  <a:schemeClr val="bg1"/>
                </a:solidFill>
                <a:latin typeface="阿里巴巴普惠体 B" panose="00020600040101010101" charset="-122"/>
                <a:ea typeface="阿里巴巴普惠体 B" panose="00020600040101010101" charset="-122"/>
              </a:rPr>
              <a:t>Company Introduction</a:t>
            </a:r>
            <a:endParaRPr lang="en-US" altLang="zh-CN" sz="2800" cap="all" dirty="0">
              <a:solidFill>
                <a:schemeClr val="bg1"/>
              </a:solidFill>
              <a:latin typeface="阿里巴巴普惠体 B" panose="00020600040101010101" charset="-122"/>
              <a:ea typeface="阿里巴巴普惠体 B" panose="00020600040101010101" charset="-122"/>
            </a:endParaRPr>
          </a:p>
        </p:txBody>
      </p:sp>
      <p:sp>
        <p:nvSpPr>
          <p:cNvPr id="21" name="椭圆 20"/>
          <p:cNvSpPr/>
          <p:nvPr/>
        </p:nvSpPr>
        <p:spPr>
          <a:xfrm>
            <a:off x="22218676" y="11836871"/>
            <a:ext cx="2894534" cy="2894534"/>
          </a:xfrm>
          <a:prstGeom prst="ellipse">
            <a:avLst/>
          </a:prstGeom>
          <a:solidFill>
            <a:schemeClr val="accent2"/>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2" name="椭圆 21"/>
          <p:cNvSpPr/>
          <p:nvPr/>
        </p:nvSpPr>
        <p:spPr>
          <a:xfrm>
            <a:off x="-875915" y="-943951"/>
            <a:ext cx="3737336" cy="3737336"/>
          </a:xfrm>
          <a:prstGeom prst="ellipse">
            <a:avLst/>
          </a:prstGeom>
          <a:solidFill>
            <a:schemeClr val="accent2"/>
          </a:solidFill>
          <a:ln>
            <a:noFill/>
          </a:ln>
          <a:effectLst>
            <a:softEdge rad="457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4" name="矩形 23"/>
          <p:cNvSpPr/>
          <p:nvPr/>
        </p:nvSpPr>
        <p:spPr>
          <a:xfrm>
            <a:off x="9116982" y="1370856"/>
            <a:ext cx="6148840" cy="545955"/>
          </a:xfrm>
          <a:prstGeom prst="rect">
            <a:avLst/>
          </a:prstGeom>
          <a:noFill/>
        </p:spPr>
        <p:txBody>
          <a:bodyPr wrap="square" lIns="0" tIns="0" rIns="0" bIns="0" rtlCol="0" anchor="ctr" anchorCtr="0">
            <a:noAutofit/>
          </a:bodyPr>
          <a:lstStyle/>
          <a:p>
            <a:pPr algn="ctr"/>
            <a:r>
              <a:rPr lang="en-US" altLang="zh-CN" sz="2800" cap="all" dirty="0">
                <a:latin typeface="阿里巴巴普惠体 B" panose="00020600040101010101" charset="-122"/>
                <a:ea typeface="阿里巴巴普惠体 B" panose="00020600040101010101" charset="-122"/>
              </a:rPr>
              <a:t>after-sale service</a:t>
            </a:r>
            <a:endParaRPr lang="en-US" altLang="zh-CN" sz="2800" cap="all" dirty="0">
              <a:latin typeface="阿里巴巴普惠体 B" panose="00020600040101010101" charset="-122"/>
              <a:ea typeface="阿里巴巴普惠体 B" panose="00020600040101010101" charset="-122"/>
            </a:endParaRPr>
          </a:p>
        </p:txBody>
      </p:sp>
      <p:grpSp>
        <p:nvGrpSpPr>
          <p:cNvPr id="13" name="组合 12"/>
          <p:cNvGrpSpPr/>
          <p:nvPr/>
        </p:nvGrpSpPr>
        <p:grpSpPr>
          <a:xfrm>
            <a:off x="8093604" y="2945420"/>
            <a:ext cx="14597599" cy="2229086"/>
            <a:chOff x="711367" y="1522747"/>
            <a:chExt cx="7299158" cy="1114598"/>
          </a:xfrm>
        </p:grpSpPr>
        <p:sp>
          <p:nvSpPr>
            <p:cNvPr id="14" name="文本框 13"/>
            <p:cNvSpPr txBox="1"/>
            <p:nvPr/>
          </p:nvSpPr>
          <p:spPr>
            <a:xfrm>
              <a:off x="711367" y="1522747"/>
              <a:ext cx="1935580" cy="414993"/>
            </a:xfrm>
            <a:prstGeom prst="rect">
              <a:avLst/>
            </a:prstGeom>
            <a:noFill/>
          </p:spPr>
          <p:txBody>
            <a:bodyPr wrap="square" lIns="0" rIns="0" rtlCol="0">
              <a:spAutoFit/>
            </a:bodyPr>
            <a:lstStyle/>
            <a:p>
              <a:r>
                <a:rPr lang="zh-CN" altLang="en-US" sz="4800" spc="130" dirty="0">
                  <a:latin typeface="阿里巴巴普惠体 B" panose="00020600040101010101" charset="-122"/>
                  <a:ea typeface="阿里巴巴普惠体 B" panose="00020600040101010101" charset="-122"/>
                </a:rPr>
                <a:t>售后服务方案</a:t>
              </a:r>
              <a:endParaRPr lang="zh-CN" altLang="en-US" sz="4800" spc="130" dirty="0">
                <a:latin typeface="阿里巴巴普惠体 B" panose="00020600040101010101" charset="-122"/>
                <a:ea typeface="阿里巴巴普惠体 B" panose="00020600040101010101" charset="-122"/>
              </a:endParaRPr>
            </a:p>
          </p:txBody>
        </p:sp>
        <p:sp>
          <p:nvSpPr>
            <p:cNvPr id="15" name="文本框 14"/>
            <p:cNvSpPr txBox="1"/>
            <p:nvPr/>
          </p:nvSpPr>
          <p:spPr>
            <a:xfrm>
              <a:off x="711367" y="2031843"/>
              <a:ext cx="7299158" cy="605502"/>
            </a:xfrm>
            <a:prstGeom prst="rect">
              <a:avLst/>
            </a:prstGeom>
            <a:noFill/>
          </p:spPr>
          <p:txBody>
            <a:bodyPr wrap="square" lIns="0" rIns="0" rtlCol="0">
              <a:spAutoFit/>
            </a:bodyPr>
            <a:lstStyle/>
            <a:p>
              <a:pPr marL="0" marR="0" lvl="0" indent="0" algn="just"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单击此处输入你的正文，根据需求增减文字以准确理解您所传达的信息单击此处输入你的正文根据需求增减文字以准确理解您所传达的信息单击此正文</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grpSp>
      <p:sp>
        <p:nvSpPr>
          <p:cNvPr id="9" name="Freeform 5"/>
          <p:cNvSpPr/>
          <p:nvPr>
            <p:custDataLst>
              <p:tags r:id="rId1"/>
            </p:custDataLst>
          </p:nvPr>
        </p:nvSpPr>
        <p:spPr bwMode="auto">
          <a:xfrm>
            <a:off x="4363188" y="2800975"/>
            <a:ext cx="2909821" cy="3126542"/>
          </a:xfrm>
          <a:custGeom>
            <a:avLst/>
            <a:gdLst>
              <a:gd name="T0" fmla="*/ 273 w 546"/>
              <a:gd name="T1" fmla="*/ 0 h 472"/>
              <a:gd name="T2" fmla="*/ 0 w 546"/>
              <a:gd name="T3" fmla="*/ 472 h 472"/>
              <a:gd name="T4" fmla="*/ 546 w 546"/>
              <a:gd name="T5" fmla="*/ 472 h 472"/>
              <a:gd name="T6" fmla="*/ 273 w 546"/>
              <a:gd name="T7" fmla="*/ 0 h 472"/>
            </a:gdLst>
            <a:ahLst/>
            <a:cxnLst>
              <a:cxn ang="0">
                <a:pos x="T0" y="T1"/>
              </a:cxn>
              <a:cxn ang="0">
                <a:pos x="T2" y="T3"/>
              </a:cxn>
              <a:cxn ang="0">
                <a:pos x="T4" y="T5"/>
              </a:cxn>
              <a:cxn ang="0">
                <a:pos x="T6" y="T7"/>
              </a:cxn>
            </a:cxnLst>
            <a:rect l="0" t="0" r="r" b="b"/>
            <a:pathLst>
              <a:path w="546" h="472">
                <a:moveTo>
                  <a:pt x="273" y="0"/>
                </a:moveTo>
                <a:lnTo>
                  <a:pt x="0" y="472"/>
                </a:lnTo>
                <a:lnTo>
                  <a:pt x="546" y="472"/>
                </a:lnTo>
                <a:lnTo>
                  <a:pt x="273" y="0"/>
                </a:lnTo>
                <a:close/>
              </a:path>
            </a:pathLst>
          </a:custGeom>
          <a:solidFill>
            <a:schemeClr val="accent1"/>
          </a:solidFill>
          <a:ln>
            <a:solidFill>
              <a:schemeClr val="bg1"/>
            </a:solidFill>
          </a:ln>
        </p:spPr>
        <p:txBody>
          <a:bodyPr vert="horz" wrap="square" lIns="182871" tIns="91435" rIns="182871" bIns="91435" numCol="1" anchor="t" anchorCtr="0" compatLnSpc="1">
            <a:normAutofit/>
          </a:bodyPr>
          <a:lstStyle/>
          <a:p>
            <a:pPr>
              <a:lnSpc>
                <a:spcPct val="120000"/>
              </a:lnSpc>
            </a:pPr>
            <a:endParaRPr lang="en-US" sz="3600" b="1" dirty="0">
              <a:latin typeface="思源黑体 CN Light" panose="020B0300000000000000" pitchFamily="34" charset="-122"/>
              <a:ea typeface="思源黑体 CN Light" panose="020B0300000000000000" pitchFamily="34" charset="-122"/>
            </a:endParaRPr>
          </a:p>
        </p:txBody>
      </p:sp>
      <p:sp>
        <p:nvSpPr>
          <p:cNvPr id="16" name="文本框 15"/>
          <p:cNvSpPr txBox="1"/>
          <p:nvPr/>
        </p:nvSpPr>
        <p:spPr>
          <a:xfrm>
            <a:off x="5056456" y="4242489"/>
            <a:ext cx="1523285" cy="829945"/>
          </a:xfrm>
          <a:prstGeom prst="rect">
            <a:avLst/>
          </a:prstGeom>
          <a:noFill/>
        </p:spPr>
        <p:txBody>
          <a:bodyPr wrap="square" lIns="0" rIns="0" rtlCol="0">
            <a:spAutoFit/>
          </a:bodyPr>
          <a:lstStyle/>
          <a:p>
            <a:pPr algn="ctr"/>
            <a:r>
              <a:rPr lang="en-US" altLang="zh-CN" sz="4800" spc="130" dirty="0">
                <a:latin typeface="阿里巴巴普惠体 B" panose="00020600040101010101" charset="-122"/>
                <a:ea typeface="阿里巴巴普惠体 B" panose="00020600040101010101" charset="-122"/>
              </a:rPr>
              <a:t>01</a:t>
            </a:r>
            <a:endParaRPr lang="en-US" altLang="zh-CN" sz="4800" spc="130" dirty="0">
              <a:latin typeface="阿里巴巴普惠体 B" panose="00020600040101010101" charset="-122"/>
              <a:ea typeface="阿里巴巴普惠体 B" panose="00020600040101010101" charset="-122"/>
            </a:endParaRPr>
          </a:p>
        </p:txBody>
      </p:sp>
      <p:sp>
        <p:nvSpPr>
          <p:cNvPr id="10" name="Freeform 6"/>
          <p:cNvSpPr/>
          <p:nvPr>
            <p:custDataLst>
              <p:tags r:id="rId2"/>
            </p:custDataLst>
          </p:nvPr>
        </p:nvSpPr>
        <p:spPr bwMode="auto">
          <a:xfrm>
            <a:off x="2489522" y="6142491"/>
            <a:ext cx="5819632" cy="3133162"/>
          </a:xfrm>
          <a:custGeom>
            <a:avLst/>
            <a:gdLst>
              <a:gd name="T0" fmla="*/ 273 w 1092"/>
              <a:gd name="T1" fmla="*/ 0 h 473"/>
              <a:gd name="T2" fmla="*/ 0 w 1092"/>
              <a:gd name="T3" fmla="*/ 473 h 473"/>
              <a:gd name="T4" fmla="*/ 1092 w 1092"/>
              <a:gd name="T5" fmla="*/ 473 h 473"/>
              <a:gd name="T6" fmla="*/ 819 w 1092"/>
              <a:gd name="T7" fmla="*/ 0 h 473"/>
              <a:gd name="T8" fmla="*/ 273 w 1092"/>
              <a:gd name="T9" fmla="*/ 0 h 473"/>
            </a:gdLst>
            <a:ahLst/>
            <a:cxnLst>
              <a:cxn ang="0">
                <a:pos x="T0" y="T1"/>
              </a:cxn>
              <a:cxn ang="0">
                <a:pos x="T2" y="T3"/>
              </a:cxn>
              <a:cxn ang="0">
                <a:pos x="T4" y="T5"/>
              </a:cxn>
              <a:cxn ang="0">
                <a:pos x="T6" y="T7"/>
              </a:cxn>
              <a:cxn ang="0">
                <a:pos x="T8" y="T9"/>
              </a:cxn>
            </a:cxnLst>
            <a:rect l="0" t="0" r="r" b="b"/>
            <a:pathLst>
              <a:path w="1092" h="473">
                <a:moveTo>
                  <a:pt x="273" y="0"/>
                </a:moveTo>
                <a:lnTo>
                  <a:pt x="0" y="473"/>
                </a:lnTo>
                <a:lnTo>
                  <a:pt x="1092" y="473"/>
                </a:lnTo>
                <a:lnTo>
                  <a:pt x="819" y="0"/>
                </a:lnTo>
                <a:lnTo>
                  <a:pt x="273" y="0"/>
                </a:lnTo>
                <a:close/>
              </a:path>
            </a:pathLst>
          </a:custGeom>
          <a:solidFill>
            <a:schemeClr val="accent1"/>
          </a:solidFill>
          <a:ln>
            <a:solidFill>
              <a:schemeClr val="bg1"/>
            </a:solidFill>
          </a:ln>
        </p:spPr>
        <p:txBody>
          <a:bodyPr vert="horz" wrap="square" lIns="182871" tIns="91435" rIns="182871" bIns="91435" numCol="1" anchor="ctr" anchorCtr="0" compatLnSpc="1">
            <a:normAutofit/>
          </a:bodyPr>
          <a:lstStyle/>
          <a:p>
            <a:pPr algn="ctr">
              <a:lnSpc>
                <a:spcPct val="120000"/>
              </a:lnSpc>
            </a:pPr>
            <a:endParaRPr lang="en-US" sz="2400" b="1" dirty="0">
              <a:solidFill>
                <a:sysClr val="window" lastClr="FFFFFF"/>
              </a:solidFill>
              <a:latin typeface="思源黑体 CN Light" panose="020B0300000000000000" pitchFamily="34" charset="-122"/>
              <a:ea typeface="思源黑体 CN Light" panose="020B0300000000000000" pitchFamily="34" charset="-122"/>
            </a:endParaRPr>
          </a:p>
        </p:txBody>
      </p:sp>
      <p:sp>
        <p:nvSpPr>
          <p:cNvPr id="18" name="文本框 17"/>
          <p:cNvSpPr txBox="1"/>
          <p:nvPr/>
        </p:nvSpPr>
        <p:spPr>
          <a:xfrm>
            <a:off x="4637694" y="7210581"/>
            <a:ext cx="1523285" cy="829945"/>
          </a:xfrm>
          <a:prstGeom prst="rect">
            <a:avLst/>
          </a:prstGeom>
          <a:noFill/>
        </p:spPr>
        <p:txBody>
          <a:bodyPr wrap="square" lIns="0" rIns="0" rtlCol="0">
            <a:spAutoFit/>
          </a:bodyPr>
          <a:lstStyle/>
          <a:p>
            <a:pPr algn="ctr"/>
            <a:r>
              <a:rPr lang="en-US" altLang="zh-CN" sz="4800" spc="130" dirty="0">
                <a:latin typeface="阿里巴巴普惠体 B" panose="00020600040101010101" charset="-122"/>
                <a:ea typeface="阿里巴巴普惠体 B" panose="00020600040101010101" charset="-122"/>
              </a:rPr>
              <a:t>02</a:t>
            </a:r>
            <a:endParaRPr lang="en-US" altLang="zh-CN" sz="4800" spc="130" dirty="0">
              <a:latin typeface="阿里巴巴普惠体 B" panose="00020600040101010101" charset="-122"/>
              <a:ea typeface="阿里巴巴普惠体 B" panose="00020600040101010101" charset="-122"/>
            </a:endParaRPr>
          </a:p>
        </p:txBody>
      </p:sp>
      <p:sp>
        <p:nvSpPr>
          <p:cNvPr id="11" name="Freeform 7"/>
          <p:cNvSpPr/>
          <p:nvPr>
            <p:custDataLst>
              <p:tags r:id="rId3"/>
            </p:custDataLst>
          </p:nvPr>
        </p:nvSpPr>
        <p:spPr bwMode="auto">
          <a:xfrm>
            <a:off x="1450707" y="9490625"/>
            <a:ext cx="8734783" cy="3126542"/>
          </a:xfrm>
          <a:custGeom>
            <a:avLst/>
            <a:gdLst>
              <a:gd name="T0" fmla="*/ 0 w 1639"/>
              <a:gd name="T1" fmla="*/ 472 h 472"/>
              <a:gd name="T2" fmla="*/ 1639 w 1639"/>
              <a:gd name="T3" fmla="*/ 472 h 472"/>
              <a:gd name="T4" fmla="*/ 1365 w 1639"/>
              <a:gd name="T5" fmla="*/ 0 h 472"/>
              <a:gd name="T6" fmla="*/ 273 w 1639"/>
              <a:gd name="T7" fmla="*/ 0 h 472"/>
              <a:gd name="T8" fmla="*/ 0 w 1639"/>
              <a:gd name="T9" fmla="*/ 472 h 472"/>
            </a:gdLst>
            <a:ahLst/>
            <a:cxnLst>
              <a:cxn ang="0">
                <a:pos x="T0" y="T1"/>
              </a:cxn>
              <a:cxn ang="0">
                <a:pos x="T2" y="T3"/>
              </a:cxn>
              <a:cxn ang="0">
                <a:pos x="T4" y="T5"/>
              </a:cxn>
              <a:cxn ang="0">
                <a:pos x="T6" y="T7"/>
              </a:cxn>
              <a:cxn ang="0">
                <a:pos x="T8" y="T9"/>
              </a:cxn>
            </a:cxnLst>
            <a:rect l="0" t="0" r="r" b="b"/>
            <a:pathLst>
              <a:path w="1639" h="472">
                <a:moveTo>
                  <a:pt x="0" y="472"/>
                </a:moveTo>
                <a:lnTo>
                  <a:pt x="1639" y="472"/>
                </a:lnTo>
                <a:lnTo>
                  <a:pt x="1365" y="0"/>
                </a:lnTo>
                <a:lnTo>
                  <a:pt x="273" y="0"/>
                </a:lnTo>
                <a:lnTo>
                  <a:pt x="0" y="472"/>
                </a:lnTo>
                <a:close/>
              </a:path>
            </a:pathLst>
          </a:custGeom>
          <a:solidFill>
            <a:schemeClr val="accent1"/>
          </a:solidFill>
          <a:ln>
            <a:solidFill>
              <a:schemeClr val="bg1"/>
            </a:solidFill>
          </a:ln>
        </p:spPr>
        <p:txBody>
          <a:bodyPr vert="horz" wrap="square" lIns="182871" tIns="91435" rIns="182871" bIns="91435" numCol="1" anchor="ctr" anchorCtr="0" compatLnSpc="1">
            <a:normAutofit/>
          </a:bodyPr>
          <a:lstStyle/>
          <a:p>
            <a:pPr algn="ctr">
              <a:lnSpc>
                <a:spcPct val="120000"/>
              </a:lnSpc>
            </a:pPr>
            <a:endParaRPr lang="en-US" sz="2400" b="1" dirty="0">
              <a:solidFill>
                <a:sysClr val="window" lastClr="FFFFFF"/>
              </a:solidFill>
              <a:latin typeface="思源黑体 CN Light" panose="020B0300000000000000" pitchFamily="34" charset="-122"/>
              <a:ea typeface="思源黑体 CN Light" panose="020B0300000000000000" pitchFamily="34" charset="-122"/>
            </a:endParaRPr>
          </a:p>
        </p:txBody>
      </p:sp>
      <p:sp>
        <p:nvSpPr>
          <p:cNvPr id="19" name="文本框 18"/>
          <p:cNvSpPr txBox="1"/>
          <p:nvPr/>
        </p:nvSpPr>
        <p:spPr>
          <a:xfrm>
            <a:off x="5056456" y="10592255"/>
            <a:ext cx="1523285" cy="829945"/>
          </a:xfrm>
          <a:prstGeom prst="rect">
            <a:avLst/>
          </a:prstGeom>
          <a:noFill/>
        </p:spPr>
        <p:txBody>
          <a:bodyPr wrap="square" lIns="0" rIns="0" rtlCol="0">
            <a:spAutoFit/>
          </a:bodyPr>
          <a:lstStyle/>
          <a:p>
            <a:pPr algn="ctr"/>
            <a:r>
              <a:rPr lang="en-US" altLang="zh-CN" sz="4800" spc="130" dirty="0">
                <a:latin typeface="阿里巴巴普惠体 B" panose="00020600040101010101" charset="-122"/>
                <a:ea typeface="阿里巴巴普惠体 B" panose="00020600040101010101" charset="-122"/>
              </a:rPr>
              <a:t>03</a:t>
            </a:r>
            <a:endParaRPr lang="en-US" altLang="zh-CN" sz="4800" spc="130" dirty="0">
              <a:latin typeface="阿里巴巴普惠体 B" panose="00020600040101010101" charset="-122"/>
              <a:ea typeface="阿里巴巴普惠体 B" panose="00020600040101010101" charset="-122"/>
            </a:endParaRPr>
          </a:p>
        </p:txBody>
      </p:sp>
      <p:grpSp>
        <p:nvGrpSpPr>
          <p:cNvPr id="20" name="组合 19"/>
          <p:cNvGrpSpPr/>
          <p:nvPr/>
        </p:nvGrpSpPr>
        <p:grpSpPr>
          <a:xfrm>
            <a:off x="9967050" y="6356865"/>
            <a:ext cx="13019930" cy="2229086"/>
            <a:chOff x="711367" y="1522747"/>
            <a:chExt cx="6510285" cy="1114598"/>
          </a:xfrm>
        </p:grpSpPr>
        <p:sp>
          <p:nvSpPr>
            <p:cNvPr id="23" name="文本框 22"/>
            <p:cNvSpPr txBox="1"/>
            <p:nvPr/>
          </p:nvSpPr>
          <p:spPr>
            <a:xfrm>
              <a:off x="711367" y="1522747"/>
              <a:ext cx="1935580" cy="414993"/>
            </a:xfrm>
            <a:prstGeom prst="rect">
              <a:avLst/>
            </a:prstGeom>
            <a:noFill/>
          </p:spPr>
          <p:txBody>
            <a:bodyPr wrap="square" lIns="0" rIns="0" rtlCol="0">
              <a:spAutoFit/>
            </a:bodyPr>
            <a:lstStyle/>
            <a:p>
              <a:r>
                <a:rPr lang="zh-CN" altLang="en-US" sz="4800" spc="130" dirty="0">
                  <a:latin typeface="阿里巴巴普惠体 B" panose="00020600040101010101" charset="-122"/>
                  <a:ea typeface="阿里巴巴普惠体 B" panose="00020600040101010101" charset="-122"/>
                </a:rPr>
                <a:t>售后服务方案</a:t>
              </a:r>
              <a:endParaRPr lang="zh-CN" altLang="en-US" sz="4800" spc="130" dirty="0">
                <a:latin typeface="阿里巴巴普惠体 B" panose="00020600040101010101" charset="-122"/>
                <a:ea typeface="阿里巴巴普惠体 B" panose="00020600040101010101" charset="-122"/>
              </a:endParaRPr>
            </a:p>
          </p:txBody>
        </p:sp>
        <p:sp>
          <p:nvSpPr>
            <p:cNvPr id="25" name="文本框 24"/>
            <p:cNvSpPr txBox="1"/>
            <p:nvPr/>
          </p:nvSpPr>
          <p:spPr>
            <a:xfrm>
              <a:off x="711367" y="2031843"/>
              <a:ext cx="6510285" cy="605502"/>
            </a:xfrm>
            <a:prstGeom prst="rect">
              <a:avLst/>
            </a:prstGeom>
            <a:noFill/>
          </p:spPr>
          <p:txBody>
            <a:bodyPr wrap="square" lIns="0" rIns="0" rtlCol="0">
              <a:spAutoFit/>
            </a:bodyPr>
            <a:lstStyle/>
            <a:p>
              <a:pPr marL="0" marR="0" lvl="0" indent="0" algn="just"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grpSp>
      <p:grpSp>
        <p:nvGrpSpPr>
          <p:cNvPr id="27" name="组合 26"/>
          <p:cNvGrpSpPr/>
          <p:nvPr/>
        </p:nvGrpSpPr>
        <p:grpSpPr>
          <a:xfrm>
            <a:off x="10773749" y="9768309"/>
            <a:ext cx="12218472" cy="2229086"/>
            <a:chOff x="711367" y="1522747"/>
            <a:chExt cx="6109536" cy="1114598"/>
          </a:xfrm>
        </p:grpSpPr>
        <p:sp>
          <p:nvSpPr>
            <p:cNvPr id="28" name="文本框 27"/>
            <p:cNvSpPr txBox="1"/>
            <p:nvPr/>
          </p:nvSpPr>
          <p:spPr>
            <a:xfrm>
              <a:off x="711367" y="1522747"/>
              <a:ext cx="1935580" cy="414993"/>
            </a:xfrm>
            <a:prstGeom prst="rect">
              <a:avLst/>
            </a:prstGeom>
            <a:noFill/>
          </p:spPr>
          <p:txBody>
            <a:bodyPr wrap="square" lIns="0" rIns="0" rtlCol="0">
              <a:spAutoFit/>
            </a:bodyPr>
            <a:lstStyle/>
            <a:p>
              <a:r>
                <a:rPr lang="zh-CN" altLang="en-US" sz="4800" spc="130" dirty="0">
                  <a:latin typeface="阿里巴巴普惠体 B" panose="00020600040101010101" charset="-122"/>
                  <a:ea typeface="阿里巴巴普惠体 B" panose="00020600040101010101" charset="-122"/>
                </a:rPr>
                <a:t>售后服务方案</a:t>
              </a:r>
              <a:endParaRPr lang="zh-CN" altLang="en-US" sz="4800" spc="130" dirty="0">
                <a:latin typeface="阿里巴巴普惠体 B" panose="00020600040101010101" charset="-122"/>
                <a:ea typeface="阿里巴巴普惠体 B" panose="00020600040101010101" charset="-122"/>
              </a:endParaRPr>
            </a:p>
          </p:txBody>
        </p:sp>
        <p:sp>
          <p:nvSpPr>
            <p:cNvPr id="29" name="文本框 28"/>
            <p:cNvSpPr txBox="1"/>
            <p:nvPr/>
          </p:nvSpPr>
          <p:spPr>
            <a:xfrm>
              <a:off x="711367" y="2031843"/>
              <a:ext cx="6109536" cy="605502"/>
            </a:xfrm>
            <a:prstGeom prst="rect">
              <a:avLst/>
            </a:prstGeom>
            <a:noFill/>
          </p:spPr>
          <p:txBody>
            <a:bodyPr wrap="square" lIns="0" rIns="0" rtlCol="0">
              <a:spAutoFit/>
            </a:bodyPr>
            <a:lstStyle/>
            <a:p>
              <a:pPr marL="0" marR="0" lvl="0" indent="0" algn="just"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单击此处输入你的正文，根据需求增减文字以准确理解您所传达的信息单击此处输入你的正文根据需求增减文字以准确理解信</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grpSp>
      <p:cxnSp>
        <p:nvCxnSpPr>
          <p:cNvPr id="12" name="直接连接符 11"/>
          <p:cNvCxnSpPr/>
          <p:nvPr/>
        </p:nvCxnSpPr>
        <p:spPr>
          <a:xfrm>
            <a:off x="6737101" y="5927518"/>
            <a:ext cx="16351141" cy="0"/>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8207893" y="9275653"/>
            <a:ext cx="14779088" cy="0"/>
          </a:xfrm>
          <a:prstGeom prst="line">
            <a:avLst/>
          </a:prstGeom>
          <a:ln w="9525"/>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8490643" y="12617167"/>
            <a:ext cx="14597599" cy="0"/>
          </a:xfrm>
          <a:prstGeom prst="line">
            <a:avLst/>
          </a:prstGeom>
          <a:ln w="9525"/>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阿里巴巴普惠体 B" panose="00020600040101010101" charset="-122"/>
                <a:ea typeface="阿里巴巴普惠体 B" panose="00020600040101010101" charset="-122"/>
              </a:rPr>
              <a:t>售后服务</a:t>
            </a:r>
            <a:endParaRPr lang="zh-CN" altLang="en-US" dirty="0">
              <a:latin typeface="阿里巴巴普惠体 B" panose="00020600040101010101" charset="-122"/>
              <a:ea typeface="阿里巴巴普惠体 B" panose="00020600040101010101" charset="-122"/>
            </a:endParaRPr>
          </a:p>
        </p:txBody>
      </p:sp>
      <p:sp>
        <p:nvSpPr>
          <p:cNvPr id="17" name="矩形 16"/>
          <p:cNvSpPr/>
          <p:nvPr/>
        </p:nvSpPr>
        <p:spPr>
          <a:xfrm>
            <a:off x="267691" y="-3451"/>
            <a:ext cx="1665284" cy="1972027"/>
          </a:xfrm>
          <a:prstGeom prst="rect">
            <a:avLst/>
          </a:prstGeom>
          <a:noFill/>
        </p:spPr>
        <p:txBody>
          <a:bodyPr wrap="square" lIns="0" tIns="0" rIns="0" bIns="0" rtlCol="0" anchor="ctr" anchorCtr="0">
            <a:noAutofit/>
          </a:bodyPr>
          <a:lstStyle/>
          <a:p>
            <a:pPr algn="ctr"/>
            <a:r>
              <a:rPr lang="en-US" altLang="zh-CN" sz="12000" cap="all" dirty="0">
                <a:solidFill>
                  <a:schemeClr val="bg1"/>
                </a:solidFill>
                <a:latin typeface="阿里巴巴普惠体 B" panose="00020600040101010101" charset="-122"/>
                <a:ea typeface="阿里巴巴普惠体 B" panose="00020600040101010101" charset="-122"/>
              </a:rPr>
              <a:t>01</a:t>
            </a:r>
            <a:endParaRPr lang="en-US" altLang="zh-CN" sz="12000" cap="all" dirty="0">
              <a:solidFill>
                <a:schemeClr val="bg1"/>
              </a:solidFill>
              <a:latin typeface="阿里巴巴普惠体 B" panose="00020600040101010101" charset="-122"/>
              <a:ea typeface="阿里巴巴普惠体 B" panose="00020600040101010101" charset="-122"/>
            </a:endParaRPr>
          </a:p>
        </p:txBody>
      </p:sp>
      <p:sp>
        <p:nvSpPr>
          <p:cNvPr id="26" name="矩形 25"/>
          <p:cNvSpPr/>
          <p:nvPr/>
        </p:nvSpPr>
        <p:spPr>
          <a:xfrm>
            <a:off x="2061307" y="1163884"/>
            <a:ext cx="5233123" cy="446372"/>
          </a:xfrm>
          <a:prstGeom prst="rect">
            <a:avLst/>
          </a:prstGeom>
          <a:noFill/>
        </p:spPr>
        <p:txBody>
          <a:bodyPr wrap="square" lIns="0" tIns="0" rIns="0" bIns="0" rtlCol="0" anchor="ctr" anchorCtr="0">
            <a:noAutofit/>
          </a:bodyPr>
          <a:lstStyle/>
          <a:p>
            <a:r>
              <a:rPr lang="en-US" altLang="zh-CN" sz="2800" cap="all" dirty="0">
                <a:solidFill>
                  <a:schemeClr val="bg1"/>
                </a:solidFill>
                <a:latin typeface="阿里巴巴普惠体 B" panose="00020600040101010101" charset="-122"/>
                <a:ea typeface="阿里巴巴普惠体 B" panose="00020600040101010101" charset="-122"/>
              </a:rPr>
              <a:t>Company Introduction</a:t>
            </a:r>
            <a:endParaRPr lang="en-US" altLang="zh-CN" sz="2800" cap="all" dirty="0">
              <a:solidFill>
                <a:schemeClr val="bg1"/>
              </a:solidFill>
              <a:latin typeface="阿里巴巴普惠体 B" panose="00020600040101010101" charset="-122"/>
              <a:ea typeface="阿里巴巴普惠体 B" panose="00020600040101010101" charset="-122"/>
            </a:endParaRPr>
          </a:p>
        </p:txBody>
      </p:sp>
      <p:sp>
        <p:nvSpPr>
          <p:cNvPr id="21" name="椭圆 20"/>
          <p:cNvSpPr/>
          <p:nvPr/>
        </p:nvSpPr>
        <p:spPr>
          <a:xfrm>
            <a:off x="22218676" y="11836871"/>
            <a:ext cx="2894534" cy="2894534"/>
          </a:xfrm>
          <a:prstGeom prst="ellipse">
            <a:avLst/>
          </a:prstGeom>
          <a:solidFill>
            <a:schemeClr val="accent2"/>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2" name="椭圆 21"/>
          <p:cNvSpPr/>
          <p:nvPr/>
        </p:nvSpPr>
        <p:spPr>
          <a:xfrm>
            <a:off x="-875915" y="-943951"/>
            <a:ext cx="3737336" cy="3737336"/>
          </a:xfrm>
          <a:prstGeom prst="ellipse">
            <a:avLst/>
          </a:prstGeom>
          <a:solidFill>
            <a:schemeClr val="accent2"/>
          </a:solidFill>
          <a:ln>
            <a:noFill/>
          </a:ln>
          <a:effectLst>
            <a:softEdge rad="457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4" name="矩形 23"/>
          <p:cNvSpPr/>
          <p:nvPr/>
        </p:nvSpPr>
        <p:spPr>
          <a:xfrm>
            <a:off x="9116982" y="1370856"/>
            <a:ext cx="6148840" cy="545955"/>
          </a:xfrm>
          <a:prstGeom prst="rect">
            <a:avLst/>
          </a:prstGeom>
          <a:noFill/>
        </p:spPr>
        <p:txBody>
          <a:bodyPr wrap="square" lIns="0" tIns="0" rIns="0" bIns="0" rtlCol="0" anchor="ctr" anchorCtr="0">
            <a:noAutofit/>
          </a:bodyPr>
          <a:lstStyle/>
          <a:p>
            <a:pPr algn="ctr"/>
            <a:r>
              <a:rPr lang="en-US" altLang="zh-CN" sz="2800" cap="all" dirty="0">
                <a:latin typeface="阿里巴巴普惠体 B" panose="00020600040101010101" charset="-122"/>
                <a:ea typeface="阿里巴巴普惠体 B" panose="00020600040101010101" charset="-122"/>
              </a:rPr>
              <a:t>after-sale service</a:t>
            </a:r>
            <a:endParaRPr lang="en-US" altLang="zh-CN" sz="2800" cap="all" dirty="0">
              <a:latin typeface="阿里巴巴普惠体 B" panose="00020600040101010101" charset="-122"/>
              <a:ea typeface="阿里巴巴普惠体 B" panose="00020600040101010101" charset="-122"/>
            </a:endParaRPr>
          </a:p>
        </p:txBody>
      </p:sp>
      <p:cxnSp>
        <p:nvCxnSpPr>
          <p:cNvPr id="33" name="肘形连接符 14"/>
          <p:cNvCxnSpPr/>
          <p:nvPr/>
        </p:nvCxnSpPr>
        <p:spPr>
          <a:xfrm>
            <a:off x="6481128" y="4319961"/>
            <a:ext cx="3469470" cy="750533"/>
          </a:xfrm>
          <a:prstGeom prst="bentConnector3">
            <a:avLst>
              <a:gd name="adj1" fmla="val 58235"/>
            </a:avLst>
          </a:prstGeom>
          <a:ln w="19050">
            <a:solidFill>
              <a:schemeClr val="accent1"/>
            </a:solidFill>
          </a:ln>
        </p:spPr>
        <p:style>
          <a:lnRef idx="1">
            <a:srgbClr val="6096E6"/>
          </a:lnRef>
          <a:fillRef idx="0">
            <a:srgbClr val="6096E6"/>
          </a:fillRef>
          <a:effectRef idx="0">
            <a:srgbClr val="6096E6"/>
          </a:effectRef>
          <a:fontRef idx="minor">
            <a:srgbClr val="000000"/>
          </a:fontRef>
        </p:style>
      </p:cxnSp>
      <p:cxnSp>
        <p:nvCxnSpPr>
          <p:cNvPr id="34" name="肘形连接符 22"/>
          <p:cNvCxnSpPr/>
          <p:nvPr/>
        </p:nvCxnSpPr>
        <p:spPr>
          <a:xfrm flipV="1">
            <a:off x="6481128" y="9248589"/>
            <a:ext cx="3469470" cy="750533"/>
          </a:xfrm>
          <a:prstGeom prst="bentConnector3">
            <a:avLst>
              <a:gd name="adj1" fmla="val 58235"/>
            </a:avLst>
          </a:prstGeom>
          <a:ln w="19050">
            <a:solidFill>
              <a:schemeClr val="accent1"/>
            </a:solidFill>
          </a:ln>
        </p:spPr>
        <p:style>
          <a:lnRef idx="1">
            <a:srgbClr val="6096E6"/>
          </a:lnRef>
          <a:fillRef idx="0">
            <a:srgbClr val="6096E6"/>
          </a:fillRef>
          <a:effectRef idx="0">
            <a:srgbClr val="6096E6"/>
          </a:effectRef>
          <a:fontRef idx="minor">
            <a:srgbClr val="000000"/>
          </a:fontRef>
        </p:style>
      </p:cxnSp>
      <p:cxnSp>
        <p:nvCxnSpPr>
          <p:cNvPr id="35" name="肘形连接符 20"/>
          <p:cNvCxnSpPr/>
          <p:nvPr/>
        </p:nvCxnSpPr>
        <p:spPr>
          <a:xfrm flipH="1" flipV="1">
            <a:off x="14432207" y="9248589"/>
            <a:ext cx="3469470" cy="750533"/>
          </a:xfrm>
          <a:prstGeom prst="bentConnector3">
            <a:avLst>
              <a:gd name="adj1" fmla="val 58235"/>
            </a:avLst>
          </a:prstGeom>
          <a:ln w="19050">
            <a:solidFill>
              <a:schemeClr val="accent1"/>
            </a:solidFill>
          </a:ln>
        </p:spPr>
        <p:style>
          <a:lnRef idx="1">
            <a:srgbClr val="6096E6"/>
          </a:lnRef>
          <a:fillRef idx="0">
            <a:srgbClr val="6096E6"/>
          </a:fillRef>
          <a:effectRef idx="0">
            <a:srgbClr val="6096E6"/>
          </a:effectRef>
          <a:fontRef idx="minor">
            <a:srgbClr val="000000"/>
          </a:fontRef>
        </p:style>
      </p:cxnSp>
      <p:cxnSp>
        <p:nvCxnSpPr>
          <p:cNvPr id="36" name="肘形连接符 16"/>
          <p:cNvCxnSpPr/>
          <p:nvPr/>
        </p:nvCxnSpPr>
        <p:spPr>
          <a:xfrm flipH="1">
            <a:off x="14432207" y="4319961"/>
            <a:ext cx="3469470" cy="750533"/>
          </a:xfrm>
          <a:prstGeom prst="bentConnector3">
            <a:avLst>
              <a:gd name="adj1" fmla="val 58235"/>
            </a:avLst>
          </a:prstGeom>
          <a:ln w="19050">
            <a:solidFill>
              <a:schemeClr val="accent1"/>
            </a:solidFill>
          </a:ln>
        </p:spPr>
        <p:style>
          <a:lnRef idx="1">
            <a:srgbClr val="6096E6"/>
          </a:lnRef>
          <a:fillRef idx="0">
            <a:srgbClr val="6096E6"/>
          </a:fillRef>
          <a:effectRef idx="0">
            <a:srgbClr val="6096E6"/>
          </a:effectRef>
          <a:fontRef idx="minor">
            <a:srgbClr val="000000"/>
          </a:fontRef>
        </p:style>
      </p:cxnSp>
      <p:sp>
        <p:nvSpPr>
          <p:cNvPr id="37" name="任意多边形 21"/>
          <p:cNvSpPr/>
          <p:nvPr/>
        </p:nvSpPr>
        <p:spPr>
          <a:xfrm>
            <a:off x="11874553" y="7139222"/>
            <a:ext cx="4013003" cy="3586304"/>
          </a:xfrm>
          <a:custGeom>
            <a:avLst/>
            <a:gdLst>
              <a:gd name="adj" fmla="val 24116"/>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3160" h="2824">
                <a:moveTo>
                  <a:pt x="1776" y="0"/>
                </a:moveTo>
                <a:lnTo>
                  <a:pt x="2499" y="723"/>
                </a:lnTo>
                <a:lnTo>
                  <a:pt x="3160" y="62"/>
                </a:lnTo>
                <a:lnTo>
                  <a:pt x="3160" y="82"/>
                </a:lnTo>
                <a:cubicBezTo>
                  <a:pt x="3112" y="1474"/>
                  <a:pt x="2073" y="2614"/>
                  <a:pt x="727" y="2820"/>
                </a:cubicBezTo>
                <a:lnTo>
                  <a:pt x="703" y="2824"/>
                </a:lnTo>
                <a:lnTo>
                  <a:pt x="0" y="2121"/>
                </a:lnTo>
                <a:lnTo>
                  <a:pt x="715" y="1406"/>
                </a:lnTo>
                <a:lnTo>
                  <a:pt x="732" y="1401"/>
                </a:lnTo>
                <a:cubicBezTo>
                  <a:pt x="1327" y="1216"/>
                  <a:pt x="1763" y="666"/>
                  <a:pt x="1776" y="13"/>
                </a:cubicBezTo>
                <a:lnTo>
                  <a:pt x="1776" y="0"/>
                </a:lnTo>
                <a:close/>
              </a:path>
            </a:pathLst>
          </a:custGeom>
          <a:solidFill>
            <a:schemeClr val="accent1"/>
          </a:solidFill>
          <a:ln>
            <a:noFill/>
          </a:ln>
        </p:spPr>
        <p:style>
          <a:lnRef idx="2">
            <a:srgbClr val="56CA95">
              <a:shade val="50000"/>
            </a:srgbClr>
          </a:lnRef>
          <a:fillRef idx="1">
            <a:srgbClr val="56CA95"/>
          </a:fillRef>
          <a:effectRef idx="0">
            <a:srgbClr val="56CA95"/>
          </a:effectRef>
          <a:fontRef idx="minor">
            <a:srgbClr val="FFFFFF"/>
          </a:fontRef>
        </p:style>
        <p:txBody>
          <a:bodyPr wrap="square" rtlCol="0" anchor="ctr">
            <a:noAutofit/>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endParaRPr lang="zh-CN" altLang="en-US" sz="3600" dirty="0">
              <a:solidFill>
                <a:srgbClr val="000000"/>
              </a:solidFill>
              <a:latin typeface="思源黑体 CN Light" panose="020B0300000000000000" pitchFamily="34" charset="-122"/>
              <a:ea typeface="思源黑体 CN Light" panose="020B0300000000000000" pitchFamily="34" charset="-122"/>
              <a:cs typeface="思源黑体 CN" panose="020B0A00000000000000" charset="-122"/>
            </a:endParaRPr>
          </a:p>
        </p:txBody>
      </p:sp>
      <p:sp>
        <p:nvSpPr>
          <p:cNvPr id="38" name="任意多边形 64"/>
          <p:cNvSpPr/>
          <p:nvPr/>
        </p:nvSpPr>
        <p:spPr>
          <a:xfrm>
            <a:off x="12353319" y="3470372"/>
            <a:ext cx="3501218" cy="3968555"/>
          </a:xfrm>
          <a:custGeom>
            <a:avLst/>
            <a:gdLst>
              <a:gd name="adj" fmla="val 24116"/>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2757" h="3125">
                <a:moveTo>
                  <a:pt x="0" y="0"/>
                </a:moveTo>
                <a:lnTo>
                  <a:pt x="23" y="1"/>
                </a:lnTo>
                <a:cubicBezTo>
                  <a:pt x="1414" y="54"/>
                  <a:pt x="2551" y="1095"/>
                  <a:pt x="2752" y="2443"/>
                </a:cubicBezTo>
                <a:lnTo>
                  <a:pt x="2757" y="2477"/>
                </a:lnTo>
                <a:lnTo>
                  <a:pt x="2110" y="3125"/>
                </a:lnTo>
                <a:lnTo>
                  <a:pt x="1286" y="2301"/>
                </a:lnTo>
                <a:lnTo>
                  <a:pt x="1283" y="2294"/>
                </a:lnTo>
                <a:cubicBezTo>
                  <a:pt x="1076" y="1803"/>
                  <a:pt x="615" y="1447"/>
                  <a:pt x="64" y="1391"/>
                </a:cubicBezTo>
                <a:lnTo>
                  <a:pt x="35" y="1389"/>
                </a:lnTo>
                <a:lnTo>
                  <a:pt x="712" y="712"/>
                </a:lnTo>
                <a:lnTo>
                  <a:pt x="0" y="0"/>
                </a:lnTo>
                <a:close/>
              </a:path>
            </a:pathLst>
          </a:custGeom>
          <a:solidFill>
            <a:schemeClr val="accent1"/>
          </a:solidFill>
          <a:ln>
            <a:noFill/>
          </a:ln>
        </p:spPr>
        <p:style>
          <a:lnRef idx="2">
            <a:srgbClr val="58B6E5">
              <a:shade val="50000"/>
            </a:srgbClr>
          </a:lnRef>
          <a:fillRef idx="1">
            <a:srgbClr val="58B6E5"/>
          </a:fillRef>
          <a:effectRef idx="0">
            <a:srgbClr val="58B6E5"/>
          </a:effectRef>
          <a:fontRef idx="minor">
            <a:srgbClr val="FFFFFF"/>
          </a:fontRef>
        </p:style>
        <p:txBody>
          <a:bodyPr wrap="square" rtlCol="0" anchor="ctr">
            <a:noAutofit/>
          </a:bodyPr>
          <a:lstStyle>
            <a:defPPr>
              <a:defRPr lang="zh-CN">
                <a:solidFill>
                  <a:srgbClr val="FFFFFF"/>
                </a:solidFill>
              </a:defRPr>
            </a:defPPr>
            <a:lvl1pPr marL="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9pPr>
          </a:lstStyle>
          <a:p>
            <a:pPr algn="ctr"/>
            <a:endParaRPr lang="zh-CN" altLang="en-US" sz="3600" dirty="0">
              <a:solidFill>
                <a:srgbClr val="000000"/>
              </a:solidFill>
              <a:latin typeface="思源黑体 CN Light" panose="020B0300000000000000" pitchFamily="34" charset="-122"/>
              <a:ea typeface="思源黑体 CN Light" panose="020B0300000000000000" pitchFamily="34" charset="-122"/>
              <a:cs typeface="思源黑体 CN" panose="020B0A00000000000000" charset="-122"/>
            </a:endParaRPr>
          </a:p>
        </p:txBody>
      </p:sp>
      <p:sp>
        <p:nvSpPr>
          <p:cNvPr id="39" name="任意多边形 65"/>
          <p:cNvSpPr/>
          <p:nvPr/>
        </p:nvSpPr>
        <p:spPr>
          <a:xfrm>
            <a:off x="8596844" y="3502121"/>
            <a:ext cx="4043481" cy="3531696"/>
          </a:xfrm>
          <a:custGeom>
            <a:avLst/>
            <a:gdLst>
              <a:gd name="adj" fmla="val 24116"/>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3184" h="2781">
                <a:moveTo>
                  <a:pt x="2484" y="0"/>
                </a:moveTo>
                <a:lnTo>
                  <a:pt x="3184" y="699"/>
                </a:lnTo>
                <a:lnTo>
                  <a:pt x="2469" y="1414"/>
                </a:lnTo>
                <a:lnTo>
                  <a:pt x="2464" y="1416"/>
                </a:lnTo>
                <a:cubicBezTo>
                  <a:pt x="1909" y="1573"/>
                  <a:pt x="1486" y="2045"/>
                  <a:pt x="1400" y="2627"/>
                </a:cubicBezTo>
                <a:lnTo>
                  <a:pt x="1399" y="2639"/>
                </a:lnTo>
                <a:lnTo>
                  <a:pt x="770" y="2011"/>
                </a:lnTo>
                <a:lnTo>
                  <a:pt x="0" y="2781"/>
                </a:lnTo>
                <a:lnTo>
                  <a:pt x="0" y="2778"/>
                </a:lnTo>
                <a:cubicBezTo>
                  <a:pt x="33" y="1359"/>
                  <a:pt x="1095" y="194"/>
                  <a:pt x="2469" y="2"/>
                </a:cubicBezTo>
                <a:lnTo>
                  <a:pt x="2484" y="0"/>
                </a:lnTo>
                <a:close/>
              </a:path>
            </a:pathLst>
          </a:custGeom>
          <a:solidFill>
            <a:schemeClr val="accent1"/>
          </a:solidFill>
          <a:ln>
            <a:noFill/>
          </a:ln>
        </p:spPr>
        <p:style>
          <a:lnRef idx="2">
            <a:srgbClr val="6096E6">
              <a:shade val="50000"/>
            </a:srgbClr>
          </a:lnRef>
          <a:fillRef idx="1">
            <a:srgbClr val="6096E6"/>
          </a:fillRef>
          <a:effectRef idx="0">
            <a:srgbClr val="6096E6"/>
          </a:effectRef>
          <a:fontRef idx="minor">
            <a:srgbClr val="FFFFFF"/>
          </a:fontRef>
        </p:style>
        <p:txBody>
          <a:bodyPr wrap="square" rtlCol="0" anchor="ctr">
            <a:noAutofit/>
          </a:bodyPr>
          <a:lstStyle>
            <a:defPPr>
              <a:defRPr lang="zh-CN">
                <a:solidFill>
                  <a:srgbClr val="FFFFFF"/>
                </a:solidFill>
              </a:defRPr>
            </a:defPPr>
            <a:lvl1pPr marL="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9pPr>
          </a:lstStyle>
          <a:p>
            <a:pPr algn="ctr"/>
            <a:endParaRPr lang="zh-CN" altLang="en-US" sz="3600" dirty="0">
              <a:solidFill>
                <a:srgbClr val="000000"/>
              </a:solidFill>
              <a:latin typeface="思源黑体 CN Light" panose="020B0300000000000000" pitchFamily="34" charset="-122"/>
              <a:ea typeface="思源黑体 CN Light" panose="020B0300000000000000" pitchFamily="34" charset="-122"/>
              <a:cs typeface="思源黑体 CN" panose="020B0A00000000000000" charset="-122"/>
            </a:endParaRPr>
          </a:p>
        </p:txBody>
      </p:sp>
      <p:sp>
        <p:nvSpPr>
          <p:cNvPr id="40" name="任意多边形 66"/>
          <p:cNvSpPr/>
          <p:nvPr/>
        </p:nvSpPr>
        <p:spPr>
          <a:xfrm>
            <a:off x="8632402" y="6674425"/>
            <a:ext cx="3538046" cy="4087929"/>
          </a:xfrm>
          <a:custGeom>
            <a:avLst/>
            <a:gdLst>
              <a:gd name="adj" fmla="val 24116"/>
              <a:gd name="a" fmla="pin 0 adj 50000"/>
              <a:gd name="dr" fmla="*/ ss a 100000"/>
              <a:gd name="iwd2" fmla="+- wd2 0 dr"/>
              <a:gd name="ihd2" fmla="+- hd2 0 dr"/>
              <a:gd name="idx" fmla="cos wd2 2700000"/>
              <a:gd name="idy" fmla="sin hd2 2700000"/>
              <a:gd name="il" fmla="+- hc 0 idx"/>
              <a:gd name="ir" fmla="+- hc idx 0"/>
              <a:gd name="it" fmla="+- vc 0 idy"/>
              <a:gd name="ib" fmla="+- vc idy 0"/>
            </a:gdLst>
            <a:ahLst/>
            <a:cxnLst>
              <a:cxn ang="3">
                <a:pos x="hc" y="t"/>
              </a:cxn>
              <a:cxn ang="3">
                <a:pos x="il" y="it"/>
              </a:cxn>
              <a:cxn ang="cd2">
                <a:pos x="l" y="vc"/>
              </a:cxn>
              <a:cxn ang="cd4">
                <a:pos x="il" y="ib"/>
              </a:cxn>
              <a:cxn ang="cd4">
                <a:pos x="hc" y="b"/>
              </a:cxn>
              <a:cxn ang="cd4">
                <a:pos x="ir" y="ib"/>
              </a:cxn>
              <a:cxn ang="0">
                <a:pos x="r" y="vc"/>
              </a:cxn>
              <a:cxn ang="3">
                <a:pos x="ir" y="it"/>
              </a:cxn>
            </a:cxnLst>
            <a:rect l="l" t="t" r="r" b="b"/>
            <a:pathLst>
              <a:path w="2786" h="3219">
                <a:moveTo>
                  <a:pt x="754" y="0"/>
                </a:moveTo>
                <a:lnTo>
                  <a:pt x="1383" y="628"/>
                </a:lnTo>
                <a:lnTo>
                  <a:pt x="1384" y="634"/>
                </a:lnTo>
                <a:cubicBezTo>
                  <a:pt x="1510" y="1281"/>
                  <a:pt x="2057" y="1779"/>
                  <a:pt x="2729" y="1830"/>
                </a:cubicBezTo>
                <a:lnTo>
                  <a:pt x="2735" y="1830"/>
                </a:lnTo>
                <a:lnTo>
                  <a:pt x="2066" y="2499"/>
                </a:lnTo>
                <a:lnTo>
                  <a:pt x="2786" y="3219"/>
                </a:lnTo>
                <a:lnTo>
                  <a:pt x="2769" y="3218"/>
                </a:lnTo>
                <a:cubicBezTo>
                  <a:pt x="1363" y="3183"/>
                  <a:pt x="208" y="2136"/>
                  <a:pt x="3" y="778"/>
                </a:cubicBezTo>
                <a:lnTo>
                  <a:pt x="0" y="754"/>
                </a:lnTo>
                <a:lnTo>
                  <a:pt x="754" y="0"/>
                </a:lnTo>
                <a:close/>
              </a:path>
            </a:pathLst>
          </a:custGeom>
          <a:solidFill>
            <a:schemeClr val="accent1"/>
          </a:solidFill>
          <a:ln>
            <a:noFill/>
          </a:ln>
        </p:spPr>
        <p:style>
          <a:lnRef idx="2">
            <a:srgbClr val="FFBA55">
              <a:shade val="50000"/>
            </a:srgbClr>
          </a:lnRef>
          <a:fillRef idx="1">
            <a:srgbClr val="FFBA55"/>
          </a:fillRef>
          <a:effectRef idx="0">
            <a:srgbClr val="FFBA55"/>
          </a:effectRef>
          <a:fontRef idx="minor">
            <a:srgbClr val="FFFFFF"/>
          </a:fontRef>
        </p:style>
        <p:txBody>
          <a:bodyPr wrap="square" rtlCol="0" anchor="ctr">
            <a:noAutofit/>
          </a:bodyPr>
          <a:lstStyle>
            <a:defPPr>
              <a:defRPr lang="zh-CN">
                <a:solidFill>
                  <a:srgbClr val="FFFFFF"/>
                </a:solidFill>
              </a:defRPr>
            </a:defPPr>
            <a:lvl1pPr marL="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1pPr>
            <a:lvl2pPr marL="4572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2pPr>
            <a:lvl3pPr marL="9144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3pPr>
            <a:lvl4pPr marL="13716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4pPr>
            <a:lvl5pPr marL="18288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5pPr>
            <a:lvl6pPr marL="22860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6pPr>
            <a:lvl7pPr marL="27432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7pPr>
            <a:lvl8pPr marL="32004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8pPr>
            <a:lvl9pPr marL="3657600" algn="l" defTabSz="914400" rtl="0" eaLnBrk="1" latinLnBrk="0" hangingPunct="1">
              <a:defRPr sz="1800" kern="1200">
                <a:solidFill>
                  <a:srgbClr val="FFFFFF"/>
                </a:solidFill>
                <a:latin typeface="Arial" panose="020B0604020202020204" pitchFamily="34" charset="0"/>
                <a:ea typeface="微软雅黑" panose="020B0503020204020204" charset="-122"/>
                <a:cs typeface="+mn-ea"/>
              </a:defRPr>
            </a:lvl9pPr>
          </a:lstStyle>
          <a:p>
            <a:pPr algn="ctr"/>
            <a:endParaRPr lang="zh-CN" altLang="en-US" sz="3600" dirty="0">
              <a:solidFill>
                <a:srgbClr val="000000"/>
              </a:solidFill>
              <a:latin typeface="思源黑体 CN Light" panose="020B0300000000000000" pitchFamily="34" charset="-122"/>
              <a:ea typeface="思源黑体 CN Light" panose="020B0300000000000000" pitchFamily="34" charset="-122"/>
              <a:cs typeface="思源黑体 CN" panose="020B0A00000000000000" charset="-122"/>
            </a:endParaRPr>
          </a:p>
        </p:txBody>
      </p:sp>
      <p:sp>
        <p:nvSpPr>
          <p:cNvPr id="41" name="文本框 1"/>
          <p:cNvSpPr txBox="1"/>
          <p:nvPr/>
        </p:nvSpPr>
        <p:spPr>
          <a:xfrm>
            <a:off x="10081401" y="4716181"/>
            <a:ext cx="1007950" cy="1367933"/>
          </a:xfrm>
          <a:prstGeom prst="rect">
            <a:avLst/>
          </a:prstGeom>
          <a:noFill/>
        </p:spPr>
        <p:txBody>
          <a:bodyPr wrap="square" bIns="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800" spc="300" dirty="0">
                <a:solidFill>
                  <a:srgbClr val="FFFFFF"/>
                </a:solidFill>
                <a:uFillTx/>
                <a:latin typeface="阿里巴巴普惠体 B" panose="00020600040101010101" charset="-122"/>
                <a:ea typeface="阿里巴巴普惠体 B" panose="00020600040101010101" charset="-122"/>
                <a:cs typeface="思源黑体 CN" panose="020B0A00000000000000" charset="-122"/>
              </a:rPr>
              <a:t>A</a:t>
            </a:r>
            <a:endParaRPr lang="en-US" altLang="zh-CN" sz="4800" spc="300" dirty="0">
              <a:solidFill>
                <a:srgbClr val="FFFFFF"/>
              </a:solidFill>
              <a:uFillTx/>
              <a:latin typeface="阿里巴巴普惠体 B" panose="00020600040101010101" charset="-122"/>
              <a:ea typeface="阿里巴巴普惠体 B" panose="00020600040101010101" charset="-122"/>
              <a:cs typeface="思源黑体 CN" panose="020B0A00000000000000" charset="-122"/>
            </a:endParaRPr>
          </a:p>
        </p:txBody>
      </p:sp>
      <p:sp>
        <p:nvSpPr>
          <p:cNvPr id="42" name="文本框 3"/>
          <p:cNvSpPr txBox="1"/>
          <p:nvPr/>
        </p:nvSpPr>
        <p:spPr>
          <a:xfrm>
            <a:off x="13719772" y="4716181"/>
            <a:ext cx="1007950" cy="1367933"/>
          </a:xfrm>
          <a:prstGeom prst="rect">
            <a:avLst/>
          </a:prstGeom>
          <a:noFill/>
        </p:spPr>
        <p:txBody>
          <a:bodyPr wrap="square" bIns="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r>
              <a:rPr lang="en-US" altLang="zh-CN" sz="4800" spc="300" dirty="0">
                <a:solidFill>
                  <a:srgbClr val="FFFFFF"/>
                </a:solidFill>
                <a:uFillTx/>
                <a:latin typeface="阿里巴巴普惠体 B" panose="00020600040101010101" charset="-122"/>
                <a:ea typeface="阿里巴巴普惠体 B" panose="00020600040101010101" charset="-122"/>
                <a:cs typeface="思源黑体 CN" panose="020B0A00000000000000" charset="-122"/>
                <a:sym typeface="微软雅黑" panose="020B0503020204020204" charset="-122"/>
              </a:rPr>
              <a:t>B</a:t>
            </a:r>
            <a:endParaRPr lang="en-US" altLang="zh-CN" sz="4800" spc="300" dirty="0">
              <a:solidFill>
                <a:srgbClr val="FFFFFF"/>
              </a:solidFill>
              <a:uFillTx/>
              <a:latin typeface="阿里巴巴普惠体 B" panose="00020600040101010101" charset="-122"/>
              <a:ea typeface="阿里巴巴普惠体 B" panose="00020600040101010101" charset="-122"/>
              <a:cs typeface="思源黑体 CN" panose="020B0A00000000000000" charset="-122"/>
              <a:sym typeface="微软雅黑" panose="020B0503020204020204" charset="-122"/>
            </a:endParaRPr>
          </a:p>
        </p:txBody>
      </p:sp>
      <p:sp>
        <p:nvSpPr>
          <p:cNvPr id="43" name="文本框 4"/>
          <p:cNvSpPr txBox="1"/>
          <p:nvPr/>
        </p:nvSpPr>
        <p:spPr>
          <a:xfrm>
            <a:off x="9782965" y="8457417"/>
            <a:ext cx="1007950" cy="1367933"/>
          </a:xfrm>
          <a:prstGeom prst="rect">
            <a:avLst/>
          </a:prstGeom>
          <a:noFill/>
        </p:spPr>
        <p:txBody>
          <a:bodyPr wrap="square" bIns="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r>
              <a:rPr lang="en-US" altLang="zh-CN" sz="4800" spc="300" dirty="0">
                <a:solidFill>
                  <a:srgbClr val="FFFFFF"/>
                </a:solidFill>
                <a:uFillTx/>
                <a:latin typeface="阿里巴巴普惠体 B" panose="00020600040101010101" charset="-122"/>
                <a:ea typeface="阿里巴巴普惠体 B" panose="00020600040101010101" charset="-122"/>
                <a:cs typeface="思源黑体 CN" panose="020B0A00000000000000" charset="-122"/>
                <a:sym typeface="微软雅黑" panose="020B0503020204020204" charset="-122"/>
              </a:rPr>
              <a:t>D</a:t>
            </a:r>
            <a:endParaRPr lang="en-US" altLang="zh-CN" sz="4800" spc="300" dirty="0">
              <a:solidFill>
                <a:srgbClr val="FFFFFF"/>
              </a:solidFill>
              <a:uFillTx/>
              <a:latin typeface="阿里巴巴普惠体 B" panose="00020600040101010101" charset="-122"/>
              <a:ea typeface="阿里巴巴普惠体 B" panose="00020600040101010101" charset="-122"/>
              <a:cs typeface="思源黑体 CN" panose="020B0A00000000000000" charset="-122"/>
              <a:sym typeface="微软雅黑" panose="020B0503020204020204" charset="-122"/>
            </a:endParaRPr>
          </a:p>
        </p:txBody>
      </p:sp>
      <p:sp>
        <p:nvSpPr>
          <p:cNvPr id="44" name="文本框 5"/>
          <p:cNvSpPr txBox="1"/>
          <p:nvPr/>
        </p:nvSpPr>
        <p:spPr>
          <a:xfrm>
            <a:off x="13599128" y="8457417"/>
            <a:ext cx="1007950" cy="1367933"/>
          </a:xfrm>
          <a:prstGeom prst="rect">
            <a:avLst/>
          </a:prstGeom>
          <a:noFill/>
        </p:spPr>
        <p:txBody>
          <a:bodyPr wrap="square" bIns="0" rtlCol="0">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ctr"/>
            <a:r>
              <a:rPr lang="en-US" altLang="zh-CN" sz="4800" spc="300" dirty="0">
                <a:solidFill>
                  <a:srgbClr val="FFFFFF"/>
                </a:solidFill>
                <a:uFillTx/>
                <a:latin typeface="阿里巴巴普惠体 B" panose="00020600040101010101" charset="-122"/>
                <a:ea typeface="阿里巴巴普惠体 B" panose="00020600040101010101" charset="-122"/>
                <a:cs typeface="思源黑体 CN" panose="020B0A00000000000000" charset="-122"/>
                <a:sym typeface="微软雅黑" panose="020B0503020204020204" charset="-122"/>
              </a:rPr>
              <a:t>C</a:t>
            </a:r>
            <a:endParaRPr lang="en-US" altLang="zh-CN" sz="4800" spc="300" dirty="0">
              <a:solidFill>
                <a:srgbClr val="FFFFFF"/>
              </a:solidFill>
              <a:uFillTx/>
              <a:latin typeface="阿里巴巴普惠体 B" panose="00020600040101010101" charset="-122"/>
              <a:ea typeface="阿里巴巴普惠体 B" panose="00020600040101010101" charset="-122"/>
              <a:cs typeface="思源黑体 CN" panose="020B0A00000000000000" charset="-122"/>
              <a:sym typeface="微软雅黑" panose="020B0503020204020204" charset="-122"/>
            </a:endParaRPr>
          </a:p>
        </p:txBody>
      </p:sp>
      <p:grpSp>
        <p:nvGrpSpPr>
          <p:cNvPr id="53" name="组合 52"/>
          <p:cNvGrpSpPr/>
          <p:nvPr/>
        </p:nvGrpSpPr>
        <p:grpSpPr>
          <a:xfrm>
            <a:off x="16166942" y="3312362"/>
            <a:ext cx="6825279" cy="3462886"/>
            <a:chOff x="711367" y="1465597"/>
            <a:chExt cx="3412807" cy="1731528"/>
          </a:xfrm>
        </p:grpSpPr>
        <p:sp>
          <p:nvSpPr>
            <p:cNvPr id="54" name="文本框 53"/>
            <p:cNvSpPr txBox="1"/>
            <p:nvPr/>
          </p:nvSpPr>
          <p:spPr>
            <a:xfrm>
              <a:off x="711367" y="1465597"/>
              <a:ext cx="1935580" cy="414993"/>
            </a:xfrm>
            <a:prstGeom prst="rect">
              <a:avLst/>
            </a:prstGeom>
            <a:noFill/>
          </p:spPr>
          <p:txBody>
            <a:bodyPr wrap="square" lIns="0" rIns="0" rtlCol="0">
              <a:spAutoFit/>
            </a:bodyPr>
            <a:lstStyle/>
            <a:p>
              <a:r>
                <a:rPr lang="zh-CN" altLang="en-US" sz="4800" spc="130" dirty="0">
                  <a:latin typeface="阿里巴巴普惠体 B" panose="00020600040101010101" charset="-122"/>
                  <a:ea typeface="阿里巴巴普惠体 B" panose="00020600040101010101" charset="-122"/>
                </a:rPr>
                <a:t>华北地区</a:t>
              </a:r>
              <a:endParaRPr lang="zh-CN" altLang="en-US" sz="4800" spc="130" dirty="0">
                <a:latin typeface="阿里巴巴普惠体 B" panose="00020600040101010101" charset="-122"/>
                <a:ea typeface="阿里巴巴普惠体 B" panose="00020600040101010101" charset="-122"/>
              </a:endParaRPr>
            </a:p>
          </p:txBody>
        </p:sp>
        <p:sp>
          <p:nvSpPr>
            <p:cNvPr id="55" name="文本框 54"/>
            <p:cNvSpPr txBox="1"/>
            <p:nvPr/>
          </p:nvSpPr>
          <p:spPr>
            <a:xfrm>
              <a:off x="711367" y="2031843"/>
              <a:ext cx="3412807" cy="1165282"/>
            </a:xfrm>
            <a:prstGeom prst="rect">
              <a:avLst/>
            </a:prstGeom>
            <a:noFill/>
          </p:spPr>
          <p:txBody>
            <a:bodyPr wrap="square" lIns="0" rIns="0" rtlCol="0">
              <a:spAutoFit/>
            </a:bodyPr>
            <a:lstStyle/>
            <a:p>
              <a:pPr marL="0" marR="0" lvl="0" indent="0" algn="just"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单击此处输入你的正文，根据需求增减文字以准确理解您所传达的信息单击此处输入你的正文根据需求增减文字以准确理解您所传达的信息单击此正文</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grpSp>
      <p:grpSp>
        <p:nvGrpSpPr>
          <p:cNvPr id="56" name="组合 55"/>
          <p:cNvGrpSpPr/>
          <p:nvPr/>
        </p:nvGrpSpPr>
        <p:grpSpPr>
          <a:xfrm>
            <a:off x="16166942" y="8981902"/>
            <a:ext cx="6825279" cy="3462886"/>
            <a:chOff x="711367" y="1465597"/>
            <a:chExt cx="3412807" cy="1731528"/>
          </a:xfrm>
        </p:grpSpPr>
        <p:sp>
          <p:nvSpPr>
            <p:cNvPr id="57" name="文本框 56"/>
            <p:cNvSpPr txBox="1"/>
            <p:nvPr/>
          </p:nvSpPr>
          <p:spPr>
            <a:xfrm>
              <a:off x="711367" y="1465597"/>
              <a:ext cx="1935580" cy="414993"/>
            </a:xfrm>
            <a:prstGeom prst="rect">
              <a:avLst/>
            </a:prstGeom>
            <a:noFill/>
          </p:spPr>
          <p:txBody>
            <a:bodyPr wrap="square" lIns="0" rIns="0" rtlCol="0">
              <a:spAutoFit/>
            </a:bodyPr>
            <a:lstStyle/>
            <a:p>
              <a:r>
                <a:rPr lang="zh-CN" altLang="en-US" sz="4800" spc="130" dirty="0">
                  <a:latin typeface="阿里巴巴普惠体 B" panose="00020600040101010101" charset="-122"/>
                  <a:ea typeface="阿里巴巴普惠体 B" panose="00020600040101010101" charset="-122"/>
                </a:rPr>
                <a:t>华东地区</a:t>
              </a:r>
              <a:endParaRPr lang="zh-CN" altLang="en-US" sz="4800" spc="130" dirty="0">
                <a:latin typeface="阿里巴巴普惠体 B" panose="00020600040101010101" charset="-122"/>
                <a:ea typeface="阿里巴巴普惠体 B" panose="00020600040101010101" charset="-122"/>
              </a:endParaRPr>
            </a:p>
          </p:txBody>
        </p:sp>
        <p:sp>
          <p:nvSpPr>
            <p:cNvPr id="58" name="文本框 57"/>
            <p:cNvSpPr txBox="1"/>
            <p:nvPr/>
          </p:nvSpPr>
          <p:spPr>
            <a:xfrm>
              <a:off x="711367" y="2031843"/>
              <a:ext cx="3412807" cy="1165282"/>
            </a:xfrm>
            <a:prstGeom prst="rect">
              <a:avLst/>
            </a:prstGeom>
            <a:noFill/>
          </p:spPr>
          <p:txBody>
            <a:bodyPr wrap="square" lIns="0" rIns="0" rtlCol="0">
              <a:spAutoFit/>
            </a:bodyPr>
            <a:lstStyle/>
            <a:p>
              <a:pPr marL="0" marR="0" lvl="0" indent="0" algn="just"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单击此处输入你的正文，根据需求增减文字以准确理解您所传达的信息单击此处输入你的正文根据需求增减文字以准确理解您所传达的信息单击此正文</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grpSp>
      <p:grpSp>
        <p:nvGrpSpPr>
          <p:cNvPr id="59" name="组合 58"/>
          <p:cNvGrpSpPr/>
          <p:nvPr/>
        </p:nvGrpSpPr>
        <p:grpSpPr>
          <a:xfrm>
            <a:off x="1390582" y="3312362"/>
            <a:ext cx="6825279" cy="3462886"/>
            <a:chOff x="711367" y="1465597"/>
            <a:chExt cx="3412807" cy="1731528"/>
          </a:xfrm>
        </p:grpSpPr>
        <p:sp>
          <p:nvSpPr>
            <p:cNvPr id="60" name="文本框 59"/>
            <p:cNvSpPr txBox="1"/>
            <p:nvPr/>
          </p:nvSpPr>
          <p:spPr>
            <a:xfrm>
              <a:off x="2188594" y="1465597"/>
              <a:ext cx="1935580" cy="414993"/>
            </a:xfrm>
            <a:prstGeom prst="rect">
              <a:avLst/>
            </a:prstGeom>
            <a:noFill/>
          </p:spPr>
          <p:txBody>
            <a:bodyPr wrap="square" lIns="0" rIns="0" rtlCol="0">
              <a:spAutoFit/>
            </a:bodyPr>
            <a:lstStyle/>
            <a:p>
              <a:pPr algn="r"/>
              <a:r>
                <a:rPr lang="zh-CN" altLang="en-US" sz="4800" spc="130" dirty="0">
                  <a:latin typeface="阿里巴巴普惠体 B" panose="00020600040101010101" charset="-122"/>
                  <a:ea typeface="阿里巴巴普惠体 B" panose="00020600040101010101" charset="-122"/>
                </a:rPr>
                <a:t>华南地区</a:t>
              </a:r>
              <a:endParaRPr lang="zh-CN" altLang="en-US" sz="4800" spc="130" dirty="0">
                <a:latin typeface="阿里巴巴普惠体 B" panose="00020600040101010101" charset="-122"/>
                <a:ea typeface="阿里巴巴普惠体 B" panose="00020600040101010101" charset="-122"/>
              </a:endParaRPr>
            </a:p>
          </p:txBody>
        </p:sp>
        <p:sp>
          <p:nvSpPr>
            <p:cNvPr id="61" name="文本框 60"/>
            <p:cNvSpPr txBox="1"/>
            <p:nvPr/>
          </p:nvSpPr>
          <p:spPr>
            <a:xfrm>
              <a:off x="711367" y="2031843"/>
              <a:ext cx="3412807" cy="1165282"/>
            </a:xfrm>
            <a:prstGeom prst="rect">
              <a:avLst/>
            </a:prstGeom>
            <a:noFill/>
          </p:spPr>
          <p:txBody>
            <a:bodyPr wrap="square" lIns="0" rIns="0" rtlCol="0">
              <a:spAutoFit/>
            </a:bodyPr>
            <a:lstStyle/>
            <a:p>
              <a:pPr marL="0" marR="0" lvl="0" indent="0" algn="r"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单击此处输入你的正文，根据需求增减文字以准确理解您所传达的信息单击此处输入你的正文根据需求增减文字以准确理解您所传达的信息单击此正文</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grpSp>
      <p:grpSp>
        <p:nvGrpSpPr>
          <p:cNvPr id="62" name="组合 61"/>
          <p:cNvGrpSpPr/>
          <p:nvPr/>
        </p:nvGrpSpPr>
        <p:grpSpPr>
          <a:xfrm>
            <a:off x="1390582" y="8981902"/>
            <a:ext cx="6825279" cy="3462886"/>
            <a:chOff x="711367" y="1465597"/>
            <a:chExt cx="3412807" cy="1731528"/>
          </a:xfrm>
        </p:grpSpPr>
        <p:sp>
          <p:nvSpPr>
            <p:cNvPr id="63" name="文本框 62"/>
            <p:cNvSpPr txBox="1"/>
            <p:nvPr/>
          </p:nvSpPr>
          <p:spPr>
            <a:xfrm>
              <a:off x="2188594" y="1465597"/>
              <a:ext cx="1935580" cy="414993"/>
            </a:xfrm>
            <a:prstGeom prst="rect">
              <a:avLst/>
            </a:prstGeom>
            <a:noFill/>
          </p:spPr>
          <p:txBody>
            <a:bodyPr wrap="square" lIns="0" rIns="0" rtlCol="0">
              <a:spAutoFit/>
            </a:bodyPr>
            <a:lstStyle/>
            <a:p>
              <a:pPr algn="r"/>
              <a:r>
                <a:rPr lang="zh-CN" altLang="en-US" sz="4800" spc="130" dirty="0">
                  <a:latin typeface="阿里巴巴普惠体 B" panose="00020600040101010101" charset="-122"/>
                  <a:ea typeface="阿里巴巴普惠体 B" panose="00020600040101010101" charset="-122"/>
                </a:rPr>
                <a:t>华中地区</a:t>
              </a:r>
              <a:endParaRPr lang="zh-CN" altLang="en-US" sz="4800" spc="130" dirty="0">
                <a:latin typeface="阿里巴巴普惠体 B" panose="00020600040101010101" charset="-122"/>
                <a:ea typeface="阿里巴巴普惠体 B" panose="00020600040101010101" charset="-122"/>
              </a:endParaRPr>
            </a:p>
          </p:txBody>
        </p:sp>
        <p:sp>
          <p:nvSpPr>
            <p:cNvPr id="64" name="文本框 63"/>
            <p:cNvSpPr txBox="1"/>
            <p:nvPr/>
          </p:nvSpPr>
          <p:spPr>
            <a:xfrm>
              <a:off x="711367" y="2031843"/>
              <a:ext cx="3412807" cy="1165282"/>
            </a:xfrm>
            <a:prstGeom prst="rect">
              <a:avLst/>
            </a:prstGeom>
            <a:noFill/>
          </p:spPr>
          <p:txBody>
            <a:bodyPr wrap="square" lIns="0" rIns="0" rtlCol="0">
              <a:spAutoFit/>
            </a:bodyPr>
            <a:lstStyle/>
            <a:p>
              <a:pPr marL="0" marR="0" lvl="0" indent="0" algn="r"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单击此处输入你的正文，根据需求增减文字以准确理解您所传达的信息单击此处输入你的正文根据需求增减文字以准确理解您所传达的信息单击此正文</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p:cNvSpPr/>
          <p:nvPr/>
        </p:nvSpPr>
        <p:spPr>
          <a:xfrm>
            <a:off x="9028314" y="1882180"/>
            <a:ext cx="6326173" cy="1439929"/>
          </a:xfrm>
          <a:prstGeom prst="roundRect">
            <a:avLst>
              <a:gd name="adj" fmla="val 50000"/>
            </a:avLst>
          </a:prstGeom>
          <a:solidFill>
            <a:schemeClr val="accent1"/>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noAutofit/>
          </a:bodyPr>
          <a:lstStyle/>
          <a:p>
            <a:pPr algn="ctr"/>
            <a:endParaRPr lang="zh-CN" altLang="en-US" sz="3200" spc="130">
              <a:solidFill>
                <a:schemeClr val="bg1"/>
              </a:solidFill>
              <a:latin typeface="+mn-ea"/>
            </a:endParaRPr>
          </a:p>
        </p:txBody>
      </p:sp>
      <p:sp>
        <p:nvSpPr>
          <p:cNvPr id="2" name="标题 1"/>
          <p:cNvSpPr>
            <a:spLocks noGrp="1"/>
          </p:cNvSpPr>
          <p:nvPr>
            <p:ph type="title"/>
          </p:nvPr>
        </p:nvSpPr>
        <p:spPr>
          <a:xfrm>
            <a:off x="9116982" y="3789229"/>
            <a:ext cx="6148838" cy="1674640"/>
          </a:xfrm>
        </p:spPr>
        <p:txBody>
          <a:bodyPr vert="horz" wrap="square" lIns="0" tIns="0" rIns="0" bIns="0" rtlCol="0" anchor="b" anchorCtr="0">
            <a:noAutofit/>
          </a:bodyPr>
          <a:lstStyle/>
          <a:p>
            <a:pPr algn="ctr"/>
            <a:r>
              <a:rPr lang="zh-CN" altLang="en-US" sz="9600" b="0" dirty="0">
                <a:solidFill>
                  <a:schemeClr val="tx1"/>
                </a:solidFill>
                <a:latin typeface="阿里巴巴普惠体 B" panose="00020600040101010101" charset="-122"/>
                <a:ea typeface="阿里巴巴普惠体 B" panose="00020600040101010101" charset="-122"/>
              </a:rPr>
              <a:t>企业发展</a:t>
            </a:r>
            <a:endParaRPr lang="zh-CN" altLang="en-US" sz="9600" b="0" dirty="0">
              <a:solidFill>
                <a:schemeClr val="tx1"/>
              </a:solidFill>
              <a:latin typeface="阿里巴巴普惠体 B" panose="00020600040101010101" charset="-122"/>
              <a:ea typeface="阿里巴巴普惠体 B" panose="00020600040101010101" charset="-122"/>
            </a:endParaRPr>
          </a:p>
        </p:txBody>
      </p:sp>
      <p:sp>
        <p:nvSpPr>
          <p:cNvPr id="12" name="文本框 11"/>
          <p:cNvSpPr txBox="1"/>
          <p:nvPr/>
        </p:nvSpPr>
        <p:spPr>
          <a:xfrm>
            <a:off x="10044040" y="2109727"/>
            <a:ext cx="4294721" cy="984838"/>
          </a:xfrm>
          <a:prstGeom prst="rect">
            <a:avLst/>
          </a:prstGeom>
          <a:noFill/>
        </p:spPr>
        <p:txBody>
          <a:bodyPr wrap="square" lIns="0" tIns="0" rIns="0" bIns="0" rtlCol="0" anchor="ctr" anchorCtr="0">
            <a:noAutofit/>
          </a:bodyPr>
          <a:lstStyle/>
          <a:p>
            <a:pPr algn="ctr"/>
            <a:r>
              <a:rPr lang="en-US" altLang="zh-CN" sz="5600" dirty="0">
                <a:latin typeface="阿里巴巴普惠体 B" panose="00020600040101010101" charset="-122"/>
                <a:ea typeface="阿里巴巴普惠体 B" panose="00020600040101010101" charset="-122"/>
                <a:sym typeface="思源黑体 CN Light" panose="020B0300000000000000" pitchFamily="34" charset="-122"/>
              </a:rPr>
              <a:t>Part 04</a:t>
            </a:r>
            <a:endParaRPr lang="en-US" altLang="zh-CN" sz="5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5" name="矩形 24"/>
          <p:cNvSpPr/>
          <p:nvPr/>
        </p:nvSpPr>
        <p:spPr>
          <a:xfrm>
            <a:off x="9116982" y="5491007"/>
            <a:ext cx="6148840" cy="792443"/>
          </a:xfrm>
          <a:prstGeom prst="rect">
            <a:avLst/>
          </a:prstGeom>
          <a:noFill/>
        </p:spPr>
        <p:txBody>
          <a:bodyPr wrap="square" lIns="0" tIns="0" rIns="0" bIns="0" rtlCol="0" anchor="ctr" anchorCtr="0">
            <a:noAutofit/>
          </a:bodyPr>
          <a:lstStyle/>
          <a:p>
            <a:pPr algn="dist"/>
            <a:r>
              <a:rPr lang="en-US" altLang="zh-CN" sz="3600" cap="all" dirty="0">
                <a:latin typeface="阿里巴巴普惠体 B" panose="00020600040101010101" charset="-122"/>
                <a:ea typeface="阿里巴巴普惠体 B" panose="00020600040101010101" charset="-122"/>
              </a:rPr>
              <a:t>Enterprise development</a:t>
            </a:r>
            <a:endParaRPr lang="en-US" altLang="zh-CN" sz="3600" cap="all" dirty="0">
              <a:latin typeface="阿里巴巴普惠体 B" panose="00020600040101010101" charset="-122"/>
              <a:ea typeface="阿里巴巴普惠体 B" panose="00020600040101010101" charset="-122"/>
            </a:endParaRPr>
          </a:p>
        </p:txBody>
      </p:sp>
      <p:sp>
        <p:nvSpPr>
          <p:cNvPr id="17" name="椭圆 16"/>
          <p:cNvSpPr/>
          <p:nvPr/>
        </p:nvSpPr>
        <p:spPr>
          <a:xfrm>
            <a:off x="-1859393" y="1616282"/>
            <a:ext cx="10483437" cy="10483437"/>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18" name="椭圆 17"/>
          <p:cNvSpPr/>
          <p:nvPr/>
        </p:nvSpPr>
        <p:spPr>
          <a:xfrm>
            <a:off x="14392171" y="3779693"/>
            <a:ext cx="11850024" cy="11850024"/>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19" name="文本框 18"/>
          <p:cNvSpPr txBox="1"/>
          <p:nvPr/>
        </p:nvSpPr>
        <p:spPr>
          <a:xfrm>
            <a:off x="4055801" y="11824704"/>
            <a:ext cx="16271201" cy="792441"/>
          </a:xfrm>
          <a:prstGeom prst="rect">
            <a:avLst/>
          </a:prstGeom>
          <a:noFill/>
        </p:spPr>
        <p:txBody>
          <a:bodyPr wrap="square" lIns="0" tIns="0" rIns="0" bIns="0" rtlCol="0">
            <a:noAutofit/>
          </a:bodyPr>
          <a:lstStyle/>
          <a:p>
            <a:pPr algn="ct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Lorem ipsum dolor sit amet, consectetuer adipiscing elit. Maecenas porttitor congue massa. Fusce posuere, magna sed pulvinar ultricies, eros quis </a:t>
            </a:r>
            <a:r>
              <a:rPr lang="en-US" altLang="zh-CN" sz="2400" dirty="0" err="1">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urna</a:t>
            </a: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a:t>
            </a:r>
            <a:endPar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endParaRPr>
          </a:p>
        </p:txBody>
      </p:sp>
      <p:grpSp>
        <p:nvGrpSpPr>
          <p:cNvPr id="20" name="组合 19"/>
          <p:cNvGrpSpPr/>
          <p:nvPr/>
        </p:nvGrpSpPr>
        <p:grpSpPr>
          <a:xfrm>
            <a:off x="6899661" y="7379034"/>
            <a:ext cx="10583480" cy="647424"/>
            <a:chOff x="695325" y="3048216"/>
            <a:chExt cx="5196085" cy="323728"/>
          </a:xfrm>
        </p:grpSpPr>
        <p:sp>
          <p:nvSpPr>
            <p:cNvPr id="21" name="文本框 20"/>
            <p:cNvSpPr txBox="1"/>
            <p:nvPr/>
          </p:nvSpPr>
          <p:spPr>
            <a:xfrm>
              <a:off x="695325"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商务演示</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2" name="文本框 21"/>
            <p:cNvSpPr txBox="1"/>
            <p:nvPr/>
          </p:nvSpPr>
          <p:spPr>
            <a:xfrm>
              <a:off x="2115353"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公司宣传</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3" name="文本框 22"/>
            <p:cNvSpPr txBox="1"/>
            <p:nvPr/>
          </p:nvSpPr>
          <p:spPr>
            <a:xfrm>
              <a:off x="3535381"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产品介绍</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4" name="文本框 23"/>
            <p:cNvSpPr txBox="1"/>
            <p:nvPr/>
          </p:nvSpPr>
          <p:spPr>
            <a:xfrm>
              <a:off x="4955410"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商业路演</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cxnSp>
          <p:nvCxnSpPr>
            <p:cNvPr id="26" name="直接连接符 25"/>
            <p:cNvCxnSpPr/>
            <p:nvPr/>
          </p:nvCxnSpPr>
          <p:spPr>
            <a:xfrm>
              <a:off x="4713395"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293367"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1873339"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阿里巴巴普惠体 B" panose="00020600040101010101" charset="-122"/>
                <a:ea typeface="阿里巴巴普惠体 B" panose="00020600040101010101" charset="-122"/>
              </a:rPr>
              <a:t>企业发展</a:t>
            </a:r>
            <a:endParaRPr lang="zh-CN" altLang="en-US" dirty="0">
              <a:latin typeface="阿里巴巴普惠体 B" panose="00020600040101010101" charset="-122"/>
              <a:ea typeface="阿里巴巴普惠体 B" panose="00020600040101010101" charset="-122"/>
            </a:endParaRPr>
          </a:p>
        </p:txBody>
      </p:sp>
      <p:sp>
        <p:nvSpPr>
          <p:cNvPr id="17" name="矩形 16"/>
          <p:cNvSpPr/>
          <p:nvPr/>
        </p:nvSpPr>
        <p:spPr>
          <a:xfrm>
            <a:off x="267691" y="-3451"/>
            <a:ext cx="1665284" cy="1972027"/>
          </a:xfrm>
          <a:prstGeom prst="rect">
            <a:avLst/>
          </a:prstGeom>
          <a:noFill/>
        </p:spPr>
        <p:txBody>
          <a:bodyPr wrap="square" lIns="0" tIns="0" rIns="0" bIns="0" rtlCol="0" anchor="ctr" anchorCtr="0">
            <a:noAutofit/>
          </a:bodyPr>
          <a:lstStyle/>
          <a:p>
            <a:pPr algn="ctr"/>
            <a:r>
              <a:rPr lang="en-US" altLang="zh-CN" sz="12000" cap="all" dirty="0">
                <a:solidFill>
                  <a:schemeClr val="bg1"/>
                </a:solidFill>
                <a:latin typeface="阿里巴巴普惠体 B" panose="00020600040101010101" charset="-122"/>
                <a:ea typeface="阿里巴巴普惠体 B" panose="00020600040101010101" charset="-122"/>
              </a:rPr>
              <a:t>01</a:t>
            </a:r>
            <a:endParaRPr lang="en-US" altLang="zh-CN" sz="12000" cap="all" dirty="0">
              <a:solidFill>
                <a:schemeClr val="bg1"/>
              </a:solidFill>
              <a:latin typeface="阿里巴巴普惠体 B" panose="00020600040101010101" charset="-122"/>
              <a:ea typeface="阿里巴巴普惠体 B" panose="00020600040101010101" charset="-122"/>
            </a:endParaRPr>
          </a:p>
        </p:txBody>
      </p:sp>
      <p:sp>
        <p:nvSpPr>
          <p:cNvPr id="26" name="矩形 25"/>
          <p:cNvSpPr/>
          <p:nvPr/>
        </p:nvSpPr>
        <p:spPr>
          <a:xfrm>
            <a:off x="2061307" y="1163884"/>
            <a:ext cx="5233123" cy="446372"/>
          </a:xfrm>
          <a:prstGeom prst="rect">
            <a:avLst/>
          </a:prstGeom>
          <a:noFill/>
        </p:spPr>
        <p:txBody>
          <a:bodyPr wrap="square" lIns="0" tIns="0" rIns="0" bIns="0" rtlCol="0" anchor="ctr" anchorCtr="0">
            <a:noAutofit/>
          </a:bodyPr>
          <a:lstStyle/>
          <a:p>
            <a:r>
              <a:rPr lang="en-US" altLang="zh-CN" sz="2800" cap="all" dirty="0">
                <a:solidFill>
                  <a:schemeClr val="bg1"/>
                </a:solidFill>
                <a:latin typeface="阿里巴巴普惠体 B" panose="00020600040101010101" charset="-122"/>
                <a:ea typeface="阿里巴巴普惠体 B" panose="00020600040101010101" charset="-122"/>
              </a:rPr>
              <a:t>Company Introduction</a:t>
            </a:r>
            <a:endParaRPr lang="en-US" altLang="zh-CN" sz="2800" cap="all" dirty="0">
              <a:solidFill>
                <a:schemeClr val="bg1"/>
              </a:solidFill>
              <a:latin typeface="阿里巴巴普惠体 B" panose="00020600040101010101" charset="-122"/>
              <a:ea typeface="阿里巴巴普惠体 B" panose="00020600040101010101" charset="-122"/>
            </a:endParaRPr>
          </a:p>
        </p:txBody>
      </p:sp>
      <p:sp>
        <p:nvSpPr>
          <p:cNvPr id="21" name="椭圆 20"/>
          <p:cNvSpPr/>
          <p:nvPr/>
        </p:nvSpPr>
        <p:spPr>
          <a:xfrm>
            <a:off x="22218676" y="11836871"/>
            <a:ext cx="2894534" cy="2894534"/>
          </a:xfrm>
          <a:prstGeom prst="ellipse">
            <a:avLst/>
          </a:prstGeom>
          <a:solidFill>
            <a:schemeClr val="accent2"/>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2" name="椭圆 21"/>
          <p:cNvSpPr/>
          <p:nvPr/>
        </p:nvSpPr>
        <p:spPr>
          <a:xfrm>
            <a:off x="-875915" y="-943951"/>
            <a:ext cx="3737336" cy="3737336"/>
          </a:xfrm>
          <a:prstGeom prst="ellipse">
            <a:avLst/>
          </a:prstGeom>
          <a:solidFill>
            <a:schemeClr val="accent2"/>
          </a:solidFill>
          <a:ln>
            <a:noFill/>
          </a:ln>
          <a:effectLst>
            <a:softEdge rad="457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4" name="矩形 23"/>
          <p:cNvSpPr/>
          <p:nvPr/>
        </p:nvSpPr>
        <p:spPr>
          <a:xfrm>
            <a:off x="9116982" y="1370856"/>
            <a:ext cx="6148840" cy="545955"/>
          </a:xfrm>
          <a:prstGeom prst="rect">
            <a:avLst/>
          </a:prstGeom>
          <a:noFill/>
        </p:spPr>
        <p:txBody>
          <a:bodyPr wrap="square" lIns="0" tIns="0" rIns="0" bIns="0" rtlCol="0" anchor="ctr" anchorCtr="0">
            <a:noAutofit/>
          </a:bodyPr>
          <a:lstStyle/>
          <a:p>
            <a:pPr algn="ctr"/>
            <a:r>
              <a:rPr lang="en-US" altLang="zh-CN" sz="2800" cap="all" dirty="0">
                <a:latin typeface="阿里巴巴普惠体 B" panose="00020600040101010101" charset="-122"/>
                <a:ea typeface="阿里巴巴普惠体 B" panose="00020600040101010101" charset="-122"/>
              </a:rPr>
              <a:t>Enterprise development</a:t>
            </a:r>
            <a:endParaRPr lang="en-US" altLang="zh-CN" sz="2800" cap="all" dirty="0">
              <a:latin typeface="阿里巴巴普惠体 B" panose="00020600040101010101" charset="-122"/>
              <a:ea typeface="阿里巴巴普惠体 B" panose="00020600040101010101" charset="-122"/>
            </a:endParaRPr>
          </a:p>
        </p:txBody>
      </p:sp>
      <p:cxnSp>
        <p:nvCxnSpPr>
          <p:cNvPr id="8" name="直接连接符 7"/>
          <p:cNvCxnSpPr>
            <a:endCxn id="9" idx="0"/>
          </p:cNvCxnSpPr>
          <p:nvPr/>
        </p:nvCxnSpPr>
        <p:spPr>
          <a:xfrm>
            <a:off x="3500862" y="4445407"/>
            <a:ext cx="11456205" cy="0"/>
          </a:xfrm>
          <a:prstGeom prst="line">
            <a:avLst/>
          </a:prstGeom>
          <a:ln w="25400">
            <a:solidFill>
              <a:schemeClr val="accent1"/>
            </a:solidFill>
            <a:headEnd type="oval" w="lg" len="lg"/>
          </a:ln>
        </p:spPr>
        <p:style>
          <a:lnRef idx="1">
            <a:srgbClr val="2196F3"/>
          </a:lnRef>
          <a:fillRef idx="0">
            <a:srgbClr val="2196F3"/>
          </a:fillRef>
          <a:effectRef idx="0">
            <a:srgbClr val="2196F3"/>
          </a:effectRef>
          <a:fontRef idx="minor">
            <a:srgbClr val="222222"/>
          </a:fontRef>
        </p:style>
      </p:cxnSp>
      <p:sp>
        <p:nvSpPr>
          <p:cNvPr id="9" name="弧形 8"/>
          <p:cNvSpPr/>
          <p:nvPr/>
        </p:nvSpPr>
        <p:spPr>
          <a:xfrm>
            <a:off x="13579889" y="4445407"/>
            <a:ext cx="2754357" cy="3079055"/>
          </a:xfrm>
          <a:prstGeom prst="arc">
            <a:avLst>
              <a:gd name="adj1" fmla="val 16200000"/>
              <a:gd name="adj2" fmla="val 5395811"/>
            </a:avLst>
          </a:prstGeom>
          <a:ln w="25400">
            <a:solidFill>
              <a:schemeClr val="accent1"/>
            </a:solidFill>
          </a:ln>
        </p:spPr>
        <p:style>
          <a:lnRef idx="1">
            <a:srgbClr val="2196F3"/>
          </a:lnRef>
          <a:fillRef idx="0">
            <a:srgbClr val="2196F3"/>
          </a:fillRef>
          <a:effectRef idx="0">
            <a:srgbClr val="2196F3"/>
          </a:effectRef>
          <a:fontRef idx="minor">
            <a:srgbClr val="222222"/>
          </a:fontRef>
        </p:style>
        <p:txBody>
          <a:bodyPr rtlCol="0" anchor="ctr">
            <a:normAutofit/>
          </a:bodyPr>
          <a:lstStyle>
            <a:defPPr>
              <a:defRPr lang="zh-CN">
                <a:solidFill>
                  <a:srgbClr val="222222"/>
                </a:solidFill>
              </a:defRPr>
            </a:defPPr>
            <a:lvl1pPr marL="0" algn="l" defTabSz="914400" rtl="0" eaLnBrk="1" latinLnBrk="0" hangingPunct="1">
              <a:defRPr sz="1800" kern="1200">
                <a:solidFill>
                  <a:srgbClr val="222222"/>
                </a:solidFill>
                <a:latin typeface="+mn-lt"/>
                <a:ea typeface="+mn-ea"/>
                <a:cs typeface="+mn-cs"/>
              </a:defRPr>
            </a:lvl1pPr>
            <a:lvl2pPr marL="457200" algn="l" defTabSz="914400" rtl="0" eaLnBrk="1" latinLnBrk="0" hangingPunct="1">
              <a:defRPr sz="1800" kern="1200">
                <a:solidFill>
                  <a:srgbClr val="222222"/>
                </a:solidFill>
                <a:latin typeface="+mn-lt"/>
                <a:ea typeface="+mn-ea"/>
                <a:cs typeface="+mn-cs"/>
              </a:defRPr>
            </a:lvl2pPr>
            <a:lvl3pPr marL="914400" algn="l" defTabSz="914400" rtl="0" eaLnBrk="1" latinLnBrk="0" hangingPunct="1">
              <a:defRPr sz="1800" kern="1200">
                <a:solidFill>
                  <a:srgbClr val="222222"/>
                </a:solidFill>
                <a:latin typeface="+mn-lt"/>
                <a:ea typeface="+mn-ea"/>
                <a:cs typeface="+mn-cs"/>
              </a:defRPr>
            </a:lvl3pPr>
            <a:lvl4pPr marL="1371600" algn="l" defTabSz="914400" rtl="0" eaLnBrk="1" latinLnBrk="0" hangingPunct="1">
              <a:defRPr sz="1800" kern="1200">
                <a:solidFill>
                  <a:srgbClr val="222222"/>
                </a:solidFill>
                <a:latin typeface="+mn-lt"/>
                <a:ea typeface="+mn-ea"/>
                <a:cs typeface="+mn-cs"/>
              </a:defRPr>
            </a:lvl4pPr>
            <a:lvl5pPr marL="1828800" algn="l" defTabSz="914400" rtl="0" eaLnBrk="1" latinLnBrk="0" hangingPunct="1">
              <a:defRPr sz="1800" kern="1200">
                <a:solidFill>
                  <a:srgbClr val="222222"/>
                </a:solidFill>
                <a:latin typeface="+mn-lt"/>
                <a:ea typeface="+mn-ea"/>
                <a:cs typeface="+mn-cs"/>
              </a:defRPr>
            </a:lvl5pPr>
            <a:lvl6pPr marL="2286000" algn="l" defTabSz="914400" rtl="0" eaLnBrk="1" latinLnBrk="0" hangingPunct="1">
              <a:defRPr sz="1800" kern="1200">
                <a:solidFill>
                  <a:srgbClr val="222222"/>
                </a:solidFill>
                <a:latin typeface="+mn-lt"/>
                <a:ea typeface="+mn-ea"/>
                <a:cs typeface="+mn-cs"/>
              </a:defRPr>
            </a:lvl6pPr>
            <a:lvl7pPr marL="2743200" algn="l" defTabSz="914400" rtl="0" eaLnBrk="1" latinLnBrk="0" hangingPunct="1">
              <a:defRPr sz="1800" kern="1200">
                <a:solidFill>
                  <a:srgbClr val="222222"/>
                </a:solidFill>
                <a:latin typeface="+mn-lt"/>
                <a:ea typeface="+mn-ea"/>
                <a:cs typeface="+mn-cs"/>
              </a:defRPr>
            </a:lvl7pPr>
            <a:lvl8pPr marL="3200400" algn="l" defTabSz="914400" rtl="0" eaLnBrk="1" latinLnBrk="0" hangingPunct="1">
              <a:defRPr sz="1800" kern="1200">
                <a:solidFill>
                  <a:srgbClr val="222222"/>
                </a:solidFill>
                <a:latin typeface="+mn-lt"/>
                <a:ea typeface="+mn-ea"/>
                <a:cs typeface="+mn-cs"/>
              </a:defRPr>
            </a:lvl8pPr>
            <a:lvl9pPr marL="3657600" algn="l" defTabSz="914400" rtl="0" eaLnBrk="1" latinLnBrk="0" hangingPunct="1">
              <a:defRPr sz="1800" kern="1200">
                <a:solidFill>
                  <a:srgbClr val="222222"/>
                </a:solidFill>
                <a:latin typeface="+mn-lt"/>
                <a:ea typeface="+mn-ea"/>
                <a:cs typeface="+mn-cs"/>
              </a:defRPr>
            </a:lvl9pPr>
          </a:lstStyle>
          <a:p>
            <a:pPr algn="ctr">
              <a:lnSpc>
                <a:spcPct val="12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cxnSp>
        <p:nvCxnSpPr>
          <p:cNvPr id="10" name="直接连接符 9"/>
          <p:cNvCxnSpPr/>
          <p:nvPr/>
        </p:nvCxnSpPr>
        <p:spPr>
          <a:xfrm flipH="1">
            <a:off x="7515283" y="7524461"/>
            <a:ext cx="7559629" cy="0"/>
          </a:xfrm>
          <a:prstGeom prst="line">
            <a:avLst/>
          </a:prstGeom>
          <a:ln w="25400">
            <a:solidFill>
              <a:schemeClr val="accent1"/>
            </a:solidFill>
          </a:ln>
        </p:spPr>
        <p:style>
          <a:lnRef idx="1">
            <a:srgbClr val="2196F3"/>
          </a:lnRef>
          <a:fillRef idx="0">
            <a:srgbClr val="2196F3"/>
          </a:fillRef>
          <a:effectRef idx="0">
            <a:srgbClr val="2196F3"/>
          </a:effectRef>
          <a:fontRef idx="minor">
            <a:srgbClr val="222222"/>
          </a:fontRef>
        </p:style>
      </p:cxnSp>
      <p:sp>
        <p:nvSpPr>
          <p:cNvPr id="11" name="弧形 10"/>
          <p:cNvSpPr/>
          <p:nvPr/>
        </p:nvSpPr>
        <p:spPr>
          <a:xfrm flipH="1">
            <a:off x="6310620" y="7524461"/>
            <a:ext cx="2754357" cy="3079055"/>
          </a:xfrm>
          <a:prstGeom prst="arc">
            <a:avLst>
              <a:gd name="adj1" fmla="val 16200000"/>
              <a:gd name="adj2" fmla="val 5395811"/>
            </a:avLst>
          </a:prstGeom>
          <a:ln w="25400">
            <a:solidFill>
              <a:schemeClr val="accent1"/>
            </a:solidFill>
          </a:ln>
        </p:spPr>
        <p:style>
          <a:lnRef idx="1">
            <a:srgbClr val="2196F3"/>
          </a:lnRef>
          <a:fillRef idx="0">
            <a:srgbClr val="2196F3"/>
          </a:fillRef>
          <a:effectRef idx="0">
            <a:srgbClr val="2196F3"/>
          </a:effectRef>
          <a:fontRef idx="minor">
            <a:srgbClr val="222222"/>
          </a:fontRef>
        </p:style>
        <p:txBody>
          <a:bodyPr rtlCol="0" anchor="ctr">
            <a:normAutofit/>
          </a:bodyPr>
          <a:lstStyle>
            <a:defPPr>
              <a:defRPr lang="zh-CN">
                <a:solidFill>
                  <a:srgbClr val="222222"/>
                </a:solidFill>
              </a:defRPr>
            </a:defPPr>
            <a:lvl1pPr marL="0" algn="l" defTabSz="914400" rtl="0" eaLnBrk="1" latinLnBrk="0" hangingPunct="1">
              <a:defRPr sz="1800" kern="1200">
                <a:solidFill>
                  <a:srgbClr val="222222"/>
                </a:solidFill>
                <a:latin typeface="+mn-lt"/>
                <a:ea typeface="+mn-ea"/>
                <a:cs typeface="+mn-cs"/>
              </a:defRPr>
            </a:lvl1pPr>
            <a:lvl2pPr marL="457200" algn="l" defTabSz="914400" rtl="0" eaLnBrk="1" latinLnBrk="0" hangingPunct="1">
              <a:defRPr sz="1800" kern="1200">
                <a:solidFill>
                  <a:srgbClr val="222222"/>
                </a:solidFill>
                <a:latin typeface="+mn-lt"/>
                <a:ea typeface="+mn-ea"/>
                <a:cs typeface="+mn-cs"/>
              </a:defRPr>
            </a:lvl2pPr>
            <a:lvl3pPr marL="914400" algn="l" defTabSz="914400" rtl="0" eaLnBrk="1" latinLnBrk="0" hangingPunct="1">
              <a:defRPr sz="1800" kern="1200">
                <a:solidFill>
                  <a:srgbClr val="222222"/>
                </a:solidFill>
                <a:latin typeface="+mn-lt"/>
                <a:ea typeface="+mn-ea"/>
                <a:cs typeface="+mn-cs"/>
              </a:defRPr>
            </a:lvl3pPr>
            <a:lvl4pPr marL="1371600" algn="l" defTabSz="914400" rtl="0" eaLnBrk="1" latinLnBrk="0" hangingPunct="1">
              <a:defRPr sz="1800" kern="1200">
                <a:solidFill>
                  <a:srgbClr val="222222"/>
                </a:solidFill>
                <a:latin typeface="+mn-lt"/>
                <a:ea typeface="+mn-ea"/>
                <a:cs typeface="+mn-cs"/>
              </a:defRPr>
            </a:lvl4pPr>
            <a:lvl5pPr marL="1828800" algn="l" defTabSz="914400" rtl="0" eaLnBrk="1" latinLnBrk="0" hangingPunct="1">
              <a:defRPr sz="1800" kern="1200">
                <a:solidFill>
                  <a:srgbClr val="222222"/>
                </a:solidFill>
                <a:latin typeface="+mn-lt"/>
                <a:ea typeface="+mn-ea"/>
                <a:cs typeface="+mn-cs"/>
              </a:defRPr>
            </a:lvl5pPr>
            <a:lvl6pPr marL="2286000" algn="l" defTabSz="914400" rtl="0" eaLnBrk="1" latinLnBrk="0" hangingPunct="1">
              <a:defRPr sz="1800" kern="1200">
                <a:solidFill>
                  <a:srgbClr val="222222"/>
                </a:solidFill>
                <a:latin typeface="+mn-lt"/>
                <a:ea typeface="+mn-ea"/>
                <a:cs typeface="+mn-cs"/>
              </a:defRPr>
            </a:lvl6pPr>
            <a:lvl7pPr marL="2743200" algn="l" defTabSz="914400" rtl="0" eaLnBrk="1" latinLnBrk="0" hangingPunct="1">
              <a:defRPr sz="1800" kern="1200">
                <a:solidFill>
                  <a:srgbClr val="222222"/>
                </a:solidFill>
                <a:latin typeface="+mn-lt"/>
                <a:ea typeface="+mn-ea"/>
                <a:cs typeface="+mn-cs"/>
              </a:defRPr>
            </a:lvl7pPr>
            <a:lvl8pPr marL="3200400" algn="l" defTabSz="914400" rtl="0" eaLnBrk="1" latinLnBrk="0" hangingPunct="1">
              <a:defRPr sz="1800" kern="1200">
                <a:solidFill>
                  <a:srgbClr val="222222"/>
                </a:solidFill>
                <a:latin typeface="+mn-lt"/>
                <a:ea typeface="+mn-ea"/>
                <a:cs typeface="+mn-cs"/>
              </a:defRPr>
            </a:lvl8pPr>
            <a:lvl9pPr marL="3657600" algn="l" defTabSz="914400" rtl="0" eaLnBrk="1" latinLnBrk="0" hangingPunct="1">
              <a:defRPr sz="1800" kern="1200">
                <a:solidFill>
                  <a:srgbClr val="222222"/>
                </a:solidFill>
                <a:latin typeface="+mn-lt"/>
                <a:ea typeface="+mn-ea"/>
                <a:cs typeface="+mn-cs"/>
              </a:defRPr>
            </a:lvl9pPr>
          </a:lstStyle>
          <a:p>
            <a:pPr algn="ctr">
              <a:lnSpc>
                <a:spcPct val="12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cxnSp>
        <p:nvCxnSpPr>
          <p:cNvPr id="12" name="直接连接符 11"/>
          <p:cNvCxnSpPr/>
          <p:nvPr/>
        </p:nvCxnSpPr>
        <p:spPr>
          <a:xfrm>
            <a:off x="7515283" y="10603514"/>
            <a:ext cx="14903268" cy="0"/>
          </a:xfrm>
          <a:prstGeom prst="line">
            <a:avLst/>
          </a:prstGeom>
          <a:ln w="25400">
            <a:solidFill>
              <a:schemeClr val="accent1"/>
            </a:solidFill>
            <a:tailEnd type="triangle" w="lg" len="lg"/>
          </a:ln>
        </p:spPr>
        <p:style>
          <a:lnRef idx="1">
            <a:srgbClr val="2196F3"/>
          </a:lnRef>
          <a:fillRef idx="0">
            <a:srgbClr val="2196F3"/>
          </a:fillRef>
          <a:effectRef idx="0">
            <a:srgbClr val="2196F3"/>
          </a:effectRef>
          <a:fontRef idx="minor">
            <a:srgbClr val="222222"/>
          </a:fontRef>
        </p:style>
      </p:cxnSp>
      <p:sp>
        <p:nvSpPr>
          <p:cNvPr id="13" name="泪滴形 12"/>
          <p:cNvSpPr/>
          <p:nvPr/>
        </p:nvSpPr>
        <p:spPr>
          <a:xfrm rot="8100000">
            <a:off x="2930380" y="2898843"/>
            <a:ext cx="1254428" cy="1136530"/>
          </a:xfrm>
          <a:prstGeom prst="teardrop">
            <a:avLst/>
          </a:prstGeom>
          <a:solidFill>
            <a:schemeClr val="accent2"/>
          </a:solidFill>
          <a:ln>
            <a:no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925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bg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14" name="椭圆 13"/>
          <p:cNvSpPr/>
          <p:nvPr/>
        </p:nvSpPr>
        <p:spPr>
          <a:xfrm flipV="1">
            <a:off x="3380750" y="4312441"/>
            <a:ext cx="225155" cy="203994"/>
          </a:xfrm>
          <a:prstGeom prst="ellipse">
            <a:avLst/>
          </a:prstGeom>
          <a:solidFill>
            <a:schemeClr val="accent2"/>
          </a:solidFill>
          <a:ln w="28575">
            <a:solidFill>
              <a:schemeClr val="accent1"/>
            </a:solid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25000" lnSpcReduction="200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15" name="文本框 98"/>
          <p:cNvSpPr txBox="1"/>
          <p:nvPr/>
        </p:nvSpPr>
        <p:spPr>
          <a:xfrm>
            <a:off x="4538547" y="3103672"/>
            <a:ext cx="3863112" cy="1348236"/>
          </a:xfrm>
          <a:prstGeom prst="rect">
            <a:avLst/>
          </a:prstGeom>
          <a:noFill/>
        </p:spPr>
        <p:txBody>
          <a:bodyPr wrap="square" lIns="0" bIns="0" rtlCol="0">
            <a:noAutofit/>
          </a:bodyPr>
          <a:lstStyle>
            <a:defPPr>
              <a:defRPr lang="en-US"/>
            </a:defPPr>
            <a:lvl1pPr>
              <a:defRPr kumimoji="1" b="1">
                <a:solidFill>
                  <a:srgbClr val="2196F3"/>
                </a:solidFill>
                <a:latin typeface="+mn-ea"/>
              </a:defRPr>
            </a:lvl1pPr>
          </a:lstStyle>
          <a:p>
            <a:pPr defTabSz="457200">
              <a:lnSpc>
                <a:spcPct val="120000"/>
              </a:lnSpc>
            </a:pPr>
            <a:r>
              <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rPr>
              <a:t>企业发展</a:t>
            </a:r>
            <a:endPar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endParaRPr>
          </a:p>
        </p:txBody>
      </p:sp>
      <p:sp>
        <p:nvSpPr>
          <p:cNvPr id="16" name="矩形 15"/>
          <p:cNvSpPr/>
          <p:nvPr/>
        </p:nvSpPr>
        <p:spPr>
          <a:xfrm>
            <a:off x="4538547" y="4552893"/>
            <a:ext cx="4269538" cy="1210945"/>
          </a:xfrm>
          <a:prstGeom prst="rect">
            <a:avLst/>
          </a:prstGeom>
          <a:noFill/>
        </p:spPr>
        <p:txBody>
          <a:bodyPr wrap="square" lIns="0" r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800" spc="130" dirty="0">
                <a:latin typeface="阿里巴巴普惠体 B" panose="00020600040101010101" charset="-122"/>
                <a:ea typeface="阿里巴巴普惠体 B" panose="00020600040101010101" charset="-122"/>
              </a:rPr>
              <a:t>单击此处添加内容阐述您的观点。</a:t>
            </a:r>
            <a:endParaRPr lang="zh-CN" altLang="en-US" sz="2800" spc="130" dirty="0">
              <a:latin typeface="阿里巴巴普惠体 B" panose="00020600040101010101" charset="-122"/>
              <a:ea typeface="阿里巴巴普惠体 B" panose="00020600040101010101" charset="-122"/>
            </a:endParaRPr>
          </a:p>
        </p:txBody>
      </p:sp>
      <p:sp>
        <p:nvSpPr>
          <p:cNvPr id="18" name="文本框 1"/>
          <p:cNvSpPr txBox="1"/>
          <p:nvPr/>
        </p:nvSpPr>
        <p:spPr>
          <a:xfrm>
            <a:off x="3082469" y="3000160"/>
            <a:ext cx="910407" cy="82994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800" dirty="0">
                <a:latin typeface="阿里巴巴普惠体 B" panose="00020600040101010101" charset="-122"/>
                <a:ea typeface="阿里巴巴普惠体 B" panose="00020600040101010101" charset="-122"/>
              </a:rPr>
              <a:t>1</a:t>
            </a:r>
            <a:endParaRPr lang="en-US" altLang="zh-CN" sz="4800" dirty="0">
              <a:latin typeface="阿里巴巴普惠体 B" panose="00020600040101010101" charset="-122"/>
              <a:ea typeface="阿里巴巴普惠体 B" panose="00020600040101010101" charset="-122"/>
            </a:endParaRPr>
          </a:p>
        </p:txBody>
      </p:sp>
      <p:sp>
        <p:nvSpPr>
          <p:cNvPr id="19" name="泪滴形 18"/>
          <p:cNvSpPr/>
          <p:nvPr/>
        </p:nvSpPr>
        <p:spPr>
          <a:xfrm rot="8100000">
            <a:off x="9435874" y="2898843"/>
            <a:ext cx="1254428" cy="1136530"/>
          </a:xfrm>
          <a:prstGeom prst="teardrop">
            <a:avLst/>
          </a:prstGeom>
          <a:solidFill>
            <a:schemeClr val="accent2"/>
          </a:solidFill>
          <a:ln>
            <a:no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925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bg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20" name="椭圆 19"/>
          <p:cNvSpPr/>
          <p:nvPr/>
        </p:nvSpPr>
        <p:spPr>
          <a:xfrm flipV="1">
            <a:off x="9886244" y="4312441"/>
            <a:ext cx="225155" cy="203994"/>
          </a:xfrm>
          <a:prstGeom prst="ellipse">
            <a:avLst/>
          </a:prstGeom>
          <a:solidFill>
            <a:schemeClr val="accent2"/>
          </a:solidFill>
          <a:ln w="28575">
            <a:solidFill>
              <a:schemeClr val="accent1"/>
            </a:solid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25000" lnSpcReduction="200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23" name="文本框 98"/>
          <p:cNvSpPr txBox="1"/>
          <p:nvPr/>
        </p:nvSpPr>
        <p:spPr>
          <a:xfrm>
            <a:off x="11044041" y="3103672"/>
            <a:ext cx="3863112" cy="1348236"/>
          </a:xfrm>
          <a:prstGeom prst="rect">
            <a:avLst/>
          </a:prstGeom>
          <a:noFill/>
        </p:spPr>
        <p:txBody>
          <a:bodyPr wrap="square" lIns="0" bIns="0" rtlCol="0">
            <a:noAutofit/>
          </a:bodyPr>
          <a:lstStyle>
            <a:defPPr>
              <a:defRPr lang="en-US"/>
            </a:defPPr>
            <a:lvl1pPr>
              <a:defRPr kumimoji="1" b="1">
                <a:solidFill>
                  <a:srgbClr val="2196F3"/>
                </a:solidFill>
                <a:latin typeface="+mn-ea"/>
              </a:defRPr>
            </a:lvl1pPr>
          </a:lstStyle>
          <a:p>
            <a:pPr defTabSz="457200">
              <a:lnSpc>
                <a:spcPct val="120000"/>
              </a:lnSpc>
            </a:pPr>
            <a:r>
              <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rPr>
              <a:t>企业发展</a:t>
            </a:r>
            <a:endPar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endParaRPr>
          </a:p>
        </p:txBody>
      </p:sp>
      <p:sp>
        <p:nvSpPr>
          <p:cNvPr id="25" name="矩形 24"/>
          <p:cNvSpPr/>
          <p:nvPr/>
        </p:nvSpPr>
        <p:spPr>
          <a:xfrm>
            <a:off x="11044041" y="4552893"/>
            <a:ext cx="4269538" cy="1210945"/>
          </a:xfrm>
          <a:prstGeom prst="rect">
            <a:avLst/>
          </a:prstGeom>
          <a:noFill/>
        </p:spPr>
        <p:txBody>
          <a:bodyPr wrap="square" lIns="0" r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800" spc="130" dirty="0">
                <a:latin typeface="阿里巴巴普惠体 B" panose="00020600040101010101" charset="-122"/>
                <a:ea typeface="阿里巴巴普惠体 B" panose="00020600040101010101" charset="-122"/>
              </a:rPr>
              <a:t>单击此处添加内容阐述您的观点。</a:t>
            </a:r>
            <a:endParaRPr lang="zh-CN" altLang="en-US" sz="2800" spc="130" dirty="0">
              <a:latin typeface="阿里巴巴普惠体 B" panose="00020600040101010101" charset="-122"/>
              <a:ea typeface="阿里巴巴普惠体 B" panose="00020600040101010101" charset="-122"/>
            </a:endParaRPr>
          </a:p>
        </p:txBody>
      </p:sp>
      <p:sp>
        <p:nvSpPr>
          <p:cNvPr id="27" name="文本框 93"/>
          <p:cNvSpPr txBox="1"/>
          <p:nvPr/>
        </p:nvSpPr>
        <p:spPr>
          <a:xfrm>
            <a:off x="9587963" y="3000160"/>
            <a:ext cx="910407" cy="82994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800" dirty="0">
                <a:latin typeface="阿里巴巴普惠体 B" panose="00020600040101010101" charset="-122"/>
                <a:ea typeface="阿里巴巴普惠体 B" panose="00020600040101010101" charset="-122"/>
              </a:rPr>
              <a:t>2</a:t>
            </a:r>
            <a:endParaRPr lang="en-US" altLang="zh-CN" sz="4800" dirty="0">
              <a:latin typeface="阿里巴巴普惠体 B" panose="00020600040101010101" charset="-122"/>
              <a:ea typeface="阿里巴巴普惠体 B" panose="00020600040101010101" charset="-122"/>
            </a:endParaRPr>
          </a:p>
        </p:txBody>
      </p:sp>
      <p:sp>
        <p:nvSpPr>
          <p:cNvPr id="28" name="泪滴形 27"/>
          <p:cNvSpPr/>
          <p:nvPr/>
        </p:nvSpPr>
        <p:spPr>
          <a:xfrm rot="8100000">
            <a:off x="15772585" y="4910032"/>
            <a:ext cx="1254428" cy="1136530"/>
          </a:xfrm>
          <a:prstGeom prst="teardrop">
            <a:avLst/>
          </a:prstGeom>
          <a:solidFill>
            <a:schemeClr val="accent2"/>
          </a:solidFill>
          <a:ln>
            <a:no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925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29" name="椭圆 28"/>
          <p:cNvSpPr/>
          <p:nvPr/>
        </p:nvSpPr>
        <p:spPr>
          <a:xfrm flipV="1">
            <a:off x="16222955" y="6323630"/>
            <a:ext cx="225155" cy="203994"/>
          </a:xfrm>
          <a:prstGeom prst="ellipse">
            <a:avLst/>
          </a:prstGeom>
          <a:solidFill>
            <a:schemeClr val="accent2"/>
          </a:solidFill>
          <a:ln w="28575">
            <a:solidFill>
              <a:schemeClr val="accent1"/>
            </a:solid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25000" lnSpcReduction="200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30" name="文本框 98"/>
          <p:cNvSpPr txBox="1"/>
          <p:nvPr/>
        </p:nvSpPr>
        <p:spPr>
          <a:xfrm>
            <a:off x="17380752" y="5114862"/>
            <a:ext cx="3863112" cy="1348236"/>
          </a:xfrm>
          <a:prstGeom prst="rect">
            <a:avLst/>
          </a:prstGeom>
          <a:noFill/>
        </p:spPr>
        <p:txBody>
          <a:bodyPr wrap="square" lIns="0" bIns="0" rtlCol="0">
            <a:noAutofit/>
          </a:bodyPr>
          <a:lstStyle>
            <a:defPPr>
              <a:defRPr lang="en-US"/>
            </a:defPPr>
            <a:lvl1pPr>
              <a:defRPr kumimoji="1" b="1">
                <a:solidFill>
                  <a:srgbClr val="2196F3"/>
                </a:solidFill>
                <a:latin typeface="+mn-ea"/>
              </a:defRPr>
            </a:lvl1pPr>
          </a:lstStyle>
          <a:p>
            <a:pPr defTabSz="457200">
              <a:lnSpc>
                <a:spcPct val="120000"/>
              </a:lnSpc>
            </a:pPr>
            <a:r>
              <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rPr>
              <a:t>企业发展</a:t>
            </a:r>
            <a:endPar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endParaRPr>
          </a:p>
        </p:txBody>
      </p:sp>
      <p:sp>
        <p:nvSpPr>
          <p:cNvPr id="31" name="矩形 30"/>
          <p:cNvSpPr/>
          <p:nvPr/>
        </p:nvSpPr>
        <p:spPr>
          <a:xfrm>
            <a:off x="17380752" y="6564082"/>
            <a:ext cx="4269538" cy="1210945"/>
          </a:xfrm>
          <a:prstGeom prst="rect">
            <a:avLst/>
          </a:prstGeom>
          <a:noFill/>
        </p:spPr>
        <p:txBody>
          <a:bodyPr wrap="square" lIns="0" r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800" spc="130" dirty="0">
                <a:latin typeface="阿里巴巴普惠体 B" panose="00020600040101010101" charset="-122"/>
                <a:ea typeface="阿里巴巴普惠体 B" panose="00020600040101010101" charset="-122"/>
              </a:rPr>
              <a:t>单击此处添加内容阐述您的观点。</a:t>
            </a:r>
            <a:endParaRPr lang="zh-CN" altLang="en-US" sz="2800" spc="130" dirty="0">
              <a:latin typeface="阿里巴巴普惠体 B" panose="00020600040101010101" charset="-122"/>
              <a:ea typeface="阿里巴巴普惠体 B" panose="00020600040101010101" charset="-122"/>
            </a:endParaRPr>
          </a:p>
        </p:txBody>
      </p:sp>
      <p:sp>
        <p:nvSpPr>
          <p:cNvPr id="32" name="文本框 100"/>
          <p:cNvSpPr txBox="1"/>
          <p:nvPr/>
        </p:nvSpPr>
        <p:spPr>
          <a:xfrm>
            <a:off x="15924674" y="5011349"/>
            <a:ext cx="910407" cy="82994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800" dirty="0">
                <a:latin typeface="阿里巴巴普惠体 B" panose="00020600040101010101" charset="-122"/>
                <a:ea typeface="阿里巴巴普惠体 B" panose="00020600040101010101" charset="-122"/>
              </a:rPr>
              <a:t>3</a:t>
            </a:r>
            <a:endParaRPr lang="en-US" altLang="zh-CN" sz="4800" dirty="0">
              <a:latin typeface="阿里巴巴普惠体 B" panose="00020600040101010101" charset="-122"/>
              <a:ea typeface="阿里巴巴普惠体 B" panose="00020600040101010101" charset="-122"/>
            </a:endParaRPr>
          </a:p>
        </p:txBody>
      </p:sp>
      <p:sp>
        <p:nvSpPr>
          <p:cNvPr id="33" name="泪滴形 32"/>
          <p:cNvSpPr/>
          <p:nvPr/>
        </p:nvSpPr>
        <p:spPr>
          <a:xfrm rot="8100000">
            <a:off x="5772982" y="7616339"/>
            <a:ext cx="1254428" cy="1136530"/>
          </a:xfrm>
          <a:prstGeom prst="teardrop">
            <a:avLst/>
          </a:prstGeom>
          <a:solidFill>
            <a:schemeClr val="accent2"/>
          </a:solidFill>
          <a:ln>
            <a:no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925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34" name="椭圆 33"/>
          <p:cNvSpPr/>
          <p:nvPr/>
        </p:nvSpPr>
        <p:spPr>
          <a:xfrm flipV="1">
            <a:off x="6223352" y="9029937"/>
            <a:ext cx="225155" cy="203994"/>
          </a:xfrm>
          <a:prstGeom prst="ellipse">
            <a:avLst/>
          </a:prstGeom>
          <a:solidFill>
            <a:schemeClr val="accent2"/>
          </a:solidFill>
          <a:ln w="28575">
            <a:solidFill>
              <a:schemeClr val="accent1"/>
            </a:solid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25000" lnSpcReduction="200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35" name="文本框 105"/>
          <p:cNvSpPr txBox="1"/>
          <p:nvPr/>
        </p:nvSpPr>
        <p:spPr>
          <a:xfrm>
            <a:off x="1964251" y="7821169"/>
            <a:ext cx="3863112" cy="1348236"/>
          </a:xfrm>
          <a:prstGeom prst="rect">
            <a:avLst/>
          </a:prstGeom>
          <a:noFill/>
        </p:spPr>
        <p:txBody>
          <a:bodyPr wrap="square" lIns="0" bIns="0" rtlCol="0">
            <a:noAutofit/>
          </a:bodyPr>
          <a:lstStyle>
            <a:defPPr>
              <a:defRPr lang="en-US"/>
            </a:defPPr>
            <a:lvl1pPr>
              <a:defRPr kumimoji="1" b="1">
                <a:solidFill>
                  <a:srgbClr val="2196F3"/>
                </a:solidFill>
                <a:latin typeface="+mn-ea"/>
              </a:defRPr>
            </a:lvl1pPr>
          </a:lstStyle>
          <a:p>
            <a:pPr defTabSz="457200">
              <a:lnSpc>
                <a:spcPct val="120000"/>
              </a:lnSpc>
            </a:pPr>
            <a:r>
              <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rPr>
              <a:t>产品展示</a:t>
            </a:r>
            <a:endPar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endParaRPr>
          </a:p>
        </p:txBody>
      </p:sp>
      <p:sp>
        <p:nvSpPr>
          <p:cNvPr id="36" name="矩形 35"/>
          <p:cNvSpPr/>
          <p:nvPr/>
        </p:nvSpPr>
        <p:spPr>
          <a:xfrm>
            <a:off x="1964251" y="9270389"/>
            <a:ext cx="4269538" cy="1210945"/>
          </a:xfrm>
          <a:prstGeom prst="rect">
            <a:avLst/>
          </a:prstGeom>
          <a:noFill/>
        </p:spPr>
        <p:txBody>
          <a:bodyPr wrap="square" lIns="0" r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800" spc="130" dirty="0">
                <a:latin typeface="阿里巴巴普惠体 B" panose="00020600040101010101" charset="-122"/>
                <a:ea typeface="阿里巴巴普惠体 B" panose="00020600040101010101" charset="-122"/>
              </a:rPr>
              <a:t>单击此处添加内容阐述您的观点。</a:t>
            </a:r>
            <a:endParaRPr lang="zh-CN" altLang="en-US" sz="2800" spc="130" dirty="0">
              <a:latin typeface="阿里巴巴普惠体 B" panose="00020600040101010101" charset="-122"/>
              <a:ea typeface="阿里巴巴普惠体 B" panose="00020600040101010101" charset="-122"/>
            </a:endParaRPr>
          </a:p>
        </p:txBody>
      </p:sp>
      <p:sp>
        <p:nvSpPr>
          <p:cNvPr id="37" name="文本框 107"/>
          <p:cNvSpPr txBox="1"/>
          <p:nvPr/>
        </p:nvSpPr>
        <p:spPr>
          <a:xfrm>
            <a:off x="5925071" y="7717656"/>
            <a:ext cx="910407" cy="82994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800" dirty="0">
                <a:latin typeface="阿里巴巴普惠体 B" panose="00020600040101010101" charset="-122"/>
                <a:ea typeface="阿里巴巴普惠体 B" panose="00020600040101010101" charset="-122"/>
              </a:rPr>
              <a:t>4</a:t>
            </a:r>
            <a:endParaRPr lang="en-US" altLang="zh-CN" sz="4800" dirty="0">
              <a:latin typeface="阿里巴巴普惠体 B" panose="00020600040101010101" charset="-122"/>
              <a:ea typeface="阿里巴巴普惠体 B" panose="00020600040101010101" charset="-122"/>
            </a:endParaRPr>
          </a:p>
        </p:txBody>
      </p:sp>
      <p:sp>
        <p:nvSpPr>
          <p:cNvPr id="38" name="泪滴形 37"/>
          <p:cNvSpPr/>
          <p:nvPr/>
        </p:nvSpPr>
        <p:spPr>
          <a:xfrm rot="8100000">
            <a:off x="15772585" y="9098946"/>
            <a:ext cx="1254428" cy="1136530"/>
          </a:xfrm>
          <a:prstGeom prst="teardrop">
            <a:avLst/>
          </a:prstGeom>
          <a:solidFill>
            <a:schemeClr val="accent2"/>
          </a:solidFill>
          <a:ln>
            <a:no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925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39" name="椭圆 38"/>
          <p:cNvSpPr/>
          <p:nvPr/>
        </p:nvSpPr>
        <p:spPr>
          <a:xfrm flipV="1">
            <a:off x="16222955" y="10512544"/>
            <a:ext cx="225155" cy="203994"/>
          </a:xfrm>
          <a:prstGeom prst="ellipse">
            <a:avLst/>
          </a:prstGeom>
          <a:solidFill>
            <a:schemeClr val="accent2"/>
          </a:solidFill>
          <a:ln w="28575">
            <a:solidFill>
              <a:schemeClr val="accent1"/>
            </a:solid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25000" lnSpcReduction="200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40" name="文本框 112"/>
          <p:cNvSpPr txBox="1"/>
          <p:nvPr/>
        </p:nvSpPr>
        <p:spPr>
          <a:xfrm>
            <a:off x="17380752" y="9303776"/>
            <a:ext cx="3863112" cy="1348236"/>
          </a:xfrm>
          <a:prstGeom prst="rect">
            <a:avLst/>
          </a:prstGeom>
          <a:noFill/>
        </p:spPr>
        <p:txBody>
          <a:bodyPr wrap="square" lIns="0" bIns="0" rtlCol="0">
            <a:noAutofit/>
          </a:bodyPr>
          <a:lstStyle>
            <a:defPPr>
              <a:defRPr lang="en-US"/>
            </a:defPPr>
            <a:lvl1pPr>
              <a:defRPr kumimoji="1" b="1">
                <a:solidFill>
                  <a:srgbClr val="2196F3"/>
                </a:solidFill>
                <a:latin typeface="+mn-ea"/>
              </a:defRPr>
            </a:lvl1pPr>
          </a:lstStyle>
          <a:p>
            <a:pPr defTabSz="457200">
              <a:lnSpc>
                <a:spcPct val="120000"/>
              </a:lnSpc>
            </a:pPr>
            <a:r>
              <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rPr>
              <a:t>企业发展</a:t>
            </a:r>
            <a:endPar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endParaRPr>
          </a:p>
        </p:txBody>
      </p:sp>
      <p:sp>
        <p:nvSpPr>
          <p:cNvPr id="41" name="矩形 40"/>
          <p:cNvSpPr/>
          <p:nvPr/>
        </p:nvSpPr>
        <p:spPr>
          <a:xfrm>
            <a:off x="17380752" y="10752997"/>
            <a:ext cx="4269538" cy="1210945"/>
          </a:xfrm>
          <a:prstGeom prst="rect">
            <a:avLst/>
          </a:prstGeom>
          <a:noFill/>
        </p:spPr>
        <p:txBody>
          <a:bodyPr wrap="square" lIns="0" r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800" spc="130" dirty="0">
                <a:latin typeface="阿里巴巴普惠体 B" panose="00020600040101010101" charset="-122"/>
                <a:ea typeface="阿里巴巴普惠体 B" panose="00020600040101010101" charset="-122"/>
              </a:rPr>
              <a:t>单击此处添加内容阐述您的观点。</a:t>
            </a:r>
            <a:endParaRPr lang="zh-CN" altLang="en-US" sz="2800" spc="130" dirty="0">
              <a:latin typeface="阿里巴巴普惠体 B" panose="00020600040101010101" charset="-122"/>
              <a:ea typeface="阿里巴巴普惠体 B" panose="00020600040101010101" charset="-122"/>
            </a:endParaRPr>
          </a:p>
        </p:txBody>
      </p:sp>
      <p:sp>
        <p:nvSpPr>
          <p:cNvPr id="42" name="文本框 114"/>
          <p:cNvSpPr txBox="1"/>
          <p:nvPr/>
        </p:nvSpPr>
        <p:spPr>
          <a:xfrm>
            <a:off x="15924674" y="9200263"/>
            <a:ext cx="910407" cy="82994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800" dirty="0">
                <a:latin typeface="阿里巴巴普惠体 B" panose="00020600040101010101" charset="-122"/>
                <a:ea typeface="阿里巴巴普惠体 B" panose="00020600040101010101" charset="-122"/>
              </a:rPr>
              <a:t>6</a:t>
            </a:r>
            <a:endParaRPr lang="en-US" altLang="zh-CN" sz="4800" dirty="0">
              <a:latin typeface="阿里巴巴普惠体 B" panose="00020600040101010101" charset="-122"/>
              <a:ea typeface="阿里巴巴普惠体 B" panose="00020600040101010101" charset="-122"/>
            </a:endParaRPr>
          </a:p>
        </p:txBody>
      </p:sp>
      <p:sp>
        <p:nvSpPr>
          <p:cNvPr id="43" name="泪滴形 42"/>
          <p:cNvSpPr/>
          <p:nvPr/>
        </p:nvSpPr>
        <p:spPr>
          <a:xfrm rot="8100000">
            <a:off x="9216001" y="9098946"/>
            <a:ext cx="1254428" cy="1136530"/>
          </a:xfrm>
          <a:prstGeom prst="teardrop">
            <a:avLst/>
          </a:prstGeom>
          <a:solidFill>
            <a:schemeClr val="accent2"/>
          </a:solidFill>
          <a:ln>
            <a:no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925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44" name="椭圆 43"/>
          <p:cNvSpPr/>
          <p:nvPr/>
        </p:nvSpPr>
        <p:spPr>
          <a:xfrm flipV="1">
            <a:off x="9666371" y="10512544"/>
            <a:ext cx="225155" cy="203994"/>
          </a:xfrm>
          <a:prstGeom prst="ellipse">
            <a:avLst/>
          </a:prstGeom>
          <a:solidFill>
            <a:schemeClr val="accent2"/>
          </a:solidFill>
          <a:ln w="28575">
            <a:solidFill>
              <a:schemeClr val="accent1"/>
            </a:solidFill>
          </a:ln>
        </p:spPr>
        <p:style>
          <a:lnRef idx="2">
            <a:srgbClr val="2196F3">
              <a:shade val="50000"/>
            </a:srgbClr>
          </a:lnRef>
          <a:fillRef idx="1">
            <a:srgbClr val="2196F3"/>
          </a:fillRef>
          <a:effectRef idx="0">
            <a:srgbClr val="2196F3"/>
          </a:effectRef>
          <a:fontRef idx="minor">
            <a:srgbClr val="FFFFFF"/>
          </a:fontRef>
        </p:style>
        <p:txBody>
          <a:bodyPr rtlCol="0" anchor="ctr">
            <a:normAutofit fontScale="25000" lnSpcReduction="20000"/>
          </a:bodyPr>
          <a:lstStyle>
            <a:defPPr>
              <a:defRPr lang="zh-CN">
                <a:solidFill>
                  <a:srgbClr val="FFFFFF"/>
                </a:solidFill>
              </a:defRPr>
            </a:defPPr>
            <a:lvl1pPr marL="0" algn="l" defTabSz="914400" rtl="0" eaLnBrk="1" latinLnBrk="0" hangingPunct="1">
              <a:defRPr sz="1800" kern="1200">
                <a:solidFill>
                  <a:srgbClr val="FFFFFF"/>
                </a:solidFill>
                <a:latin typeface="+mn-lt"/>
                <a:ea typeface="+mn-ea"/>
                <a:cs typeface="+mn-cs"/>
              </a:defRPr>
            </a:lvl1pPr>
            <a:lvl2pPr marL="457200" algn="l" defTabSz="914400" rtl="0" eaLnBrk="1" latinLnBrk="0" hangingPunct="1">
              <a:defRPr sz="1800" kern="1200">
                <a:solidFill>
                  <a:srgbClr val="FFFFFF"/>
                </a:solidFill>
                <a:latin typeface="+mn-lt"/>
                <a:ea typeface="+mn-ea"/>
                <a:cs typeface="+mn-cs"/>
              </a:defRPr>
            </a:lvl2pPr>
            <a:lvl3pPr marL="914400" algn="l" defTabSz="914400" rtl="0" eaLnBrk="1" latinLnBrk="0" hangingPunct="1">
              <a:defRPr sz="1800" kern="1200">
                <a:solidFill>
                  <a:srgbClr val="FFFFFF"/>
                </a:solidFill>
                <a:latin typeface="+mn-lt"/>
                <a:ea typeface="+mn-ea"/>
                <a:cs typeface="+mn-cs"/>
              </a:defRPr>
            </a:lvl3pPr>
            <a:lvl4pPr marL="1371600" algn="l" defTabSz="914400" rtl="0" eaLnBrk="1" latinLnBrk="0" hangingPunct="1">
              <a:defRPr sz="1800" kern="1200">
                <a:solidFill>
                  <a:srgbClr val="FFFFFF"/>
                </a:solidFill>
                <a:latin typeface="+mn-lt"/>
                <a:ea typeface="+mn-ea"/>
                <a:cs typeface="+mn-cs"/>
              </a:defRPr>
            </a:lvl4pPr>
            <a:lvl5pPr marL="1828800" algn="l" defTabSz="914400" rtl="0" eaLnBrk="1" latinLnBrk="0" hangingPunct="1">
              <a:defRPr sz="1800" kern="1200">
                <a:solidFill>
                  <a:srgbClr val="FFFFFF"/>
                </a:solidFill>
                <a:latin typeface="+mn-lt"/>
                <a:ea typeface="+mn-ea"/>
                <a:cs typeface="+mn-cs"/>
              </a:defRPr>
            </a:lvl5pPr>
            <a:lvl6pPr marL="2286000" algn="l" defTabSz="914400" rtl="0" eaLnBrk="1" latinLnBrk="0" hangingPunct="1">
              <a:defRPr sz="1800" kern="1200">
                <a:solidFill>
                  <a:srgbClr val="FFFFFF"/>
                </a:solidFill>
                <a:latin typeface="+mn-lt"/>
                <a:ea typeface="+mn-ea"/>
                <a:cs typeface="+mn-cs"/>
              </a:defRPr>
            </a:lvl6pPr>
            <a:lvl7pPr marL="2743200" algn="l" defTabSz="914400" rtl="0" eaLnBrk="1" latinLnBrk="0" hangingPunct="1">
              <a:defRPr sz="1800" kern="1200">
                <a:solidFill>
                  <a:srgbClr val="FFFFFF"/>
                </a:solidFill>
                <a:latin typeface="+mn-lt"/>
                <a:ea typeface="+mn-ea"/>
                <a:cs typeface="+mn-cs"/>
              </a:defRPr>
            </a:lvl7pPr>
            <a:lvl8pPr marL="3200400" algn="l" defTabSz="914400" rtl="0" eaLnBrk="1" latinLnBrk="0" hangingPunct="1">
              <a:defRPr sz="1800" kern="1200">
                <a:solidFill>
                  <a:srgbClr val="FFFFFF"/>
                </a:solidFill>
                <a:latin typeface="+mn-lt"/>
                <a:ea typeface="+mn-ea"/>
                <a:cs typeface="+mn-cs"/>
              </a:defRPr>
            </a:lvl8pPr>
            <a:lvl9pPr marL="3657600" algn="l" defTabSz="914400" rtl="0" eaLnBrk="1" latinLnBrk="0" hangingPunct="1">
              <a:defRPr sz="1800" kern="1200">
                <a:solidFill>
                  <a:srgbClr val="FFFFFF"/>
                </a:solidFill>
                <a:latin typeface="+mn-lt"/>
                <a:ea typeface="+mn-ea"/>
                <a:cs typeface="+mn-cs"/>
              </a:defRPr>
            </a:lvl9pPr>
          </a:lstStyle>
          <a:p>
            <a:pPr algn="ctr">
              <a:lnSpc>
                <a:spcPct val="140000"/>
              </a:lnSpc>
              <a:defRPr/>
            </a:pPr>
            <a:endParaRPr lang="zh-CN" altLang="en-US" sz="3600" dirty="0">
              <a:solidFill>
                <a:schemeClr val="tx1"/>
              </a:solidFill>
              <a:latin typeface="思源黑体 CN Light" panose="020B0300000000000000" pitchFamily="34" charset="-122"/>
              <a:ea typeface="思源黑体 CN Light" panose="020B0300000000000000" pitchFamily="34" charset="-122"/>
              <a:cs typeface="OPPOSans R" panose="00020600040101010101" pitchFamily="18" charset="-122"/>
            </a:endParaRPr>
          </a:p>
        </p:txBody>
      </p:sp>
      <p:sp>
        <p:nvSpPr>
          <p:cNvPr id="45" name="文本框 119"/>
          <p:cNvSpPr txBox="1"/>
          <p:nvPr/>
        </p:nvSpPr>
        <p:spPr>
          <a:xfrm>
            <a:off x="10824168" y="9303776"/>
            <a:ext cx="3863112" cy="1348236"/>
          </a:xfrm>
          <a:prstGeom prst="rect">
            <a:avLst/>
          </a:prstGeom>
          <a:noFill/>
        </p:spPr>
        <p:txBody>
          <a:bodyPr wrap="square" lIns="0" bIns="0" rtlCol="0">
            <a:noAutofit/>
          </a:bodyPr>
          <a:lstStyle>
            <a:defPPr>
              <a:defRPr lang="en-US"/>
            </a:defPPr>
            <a:lvl1pPr>
              <a:defRPr kumimoji="1" b="1">
                <a:solidFill>
                  <a:srgbClr val="2196F3"/>
                </a:solidFill>
                <a:latin typeface="+mn-ea"/>
              </a:defRPr>
            </a:lvl1pPr>
          </a:lstStyle>
          <a:p>
            <a:pPr defTabSz="457200">
              <a:lnSpc>
                <a:spcPct val="120000"/>
              </a:lnSpc>
            </a:pPr>
            <a:r>
              <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rPr>
              <a:t>企业发展</a:t>
            </a:r>
            <a:endParaRPr lang="zh-CN" altLang="en-US" sz="4800" b="0" spc="300" dirty="0">
              <a:solidFill>
                <a:schemeClr val="tx1"/>
              </a:solidFill>
              <a:latin typeface="阿里巴巴普惠体 B" panose="00020600040101010101" charset="-122"/>
              <a:ea typeface="阿里巴巴普惠体 B" panose="00020600040101010101" charset="-122"/>
              <a:cs typeface="OPPOSans M" panose="00020600040101010101" pitchFamily="18" charset="-122"/>
            </a:endParaRPr>
          </a:p>
        </p:txBody>
      </p:sp>
      <p:sp>
        <p:nvSpPr>
          <p:cNvPr id="46" name="矩形 45"/>
          <p:cNvSpPr/>
          <p:nvPr/>
        </p:nvSpPr>
        <p:spPr>
          <a:xfrm>
            <a:off x="10824168" y="10752997"/>
            <a:ext cx="4269538" cy="1210945"/>
          </a:xfrm>
          <a:prstGeom prst="rect">
            <a:avLst/>
          </a:prstGeom>
          <a:noFill/>
        </p:spPr>
        <p:txBody>
          <a:bodyPr wrap="square" lIns="0" r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800" spc="130" dirty="0">
                <a:latin typeface="阿里巴巴普惠体 B" panose="00020600040101010101" charset="-122"/>
                <a:ea typeface="阿里巴巴普惠体 B" panose="00020600040101010101" charset="-122"/>
              </a:rPr>
              <a:t>单击此处添加内容阐述您的观点。</a:t>
            </a:r>
            <a:endParaRPr lang="zh-CN" altLang="en-US" sz="2800" spc="130" dirty="0">
              <a:latin typeface="阿里巴巴普惠体 B" panose="00020600040101010101" charset="-122"/>
              <a:ea typeface="阿里巴巴普惠体 B" panose="00020600040101010101" charset="-122"/>
            </a:endParaRPr>
          </a:p>
        </p:txBody>
      </p:sp>
      <p:sp>
        <p:nvSpPr>
          <p:cNvPr id="47" name="文本框 121"/>
          <p:cNvSpPr txBox="1"/>
          <p:nvPr/>
        </p:nvSpPr>
        <p:spPr>
          <a:xfrm>
            <a:off x="9368090" y="9200263"/>
            <a:ext cx="910407" cy="82994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4800" dirty="0">
                <a:latin typeface="阿里巴巴普惠体 B" panose="00020600040101010101" charset="-122"/>
                <a:ea typeface="阿里巴巴普惠体 B" panose="00020600040101010101" charset="-122"/>
              </a:rPr>
              <a:t>5</a:t>
            </a:r>
            <a:endParaRPr lang="en-US" altLang="zh-CN" sz="4800" dirty="0">
              <a:latin typeface="阿里巴巴普惠体 B" panose="00020600040101010101" charset="-122"/>
              <a:ea typeface="阿里巴巴普惠体 B" panose="00020600040101010101"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阿里巴巴普惠体 B" panose="00020600040101010101" charset="-122"/>
                <a:ea typeface="阿里巴巴普惠体 B" panose="00020600040101010101" charset="-122"/>
              </a:rPr>
              <a:t>企业发展</a:t>
            </a:r>
            <a:endParaRPr lang="zh-CN" altLang="en-US" dirty="0">
              <a:latin typeface="阿里巴巴普惠体 B" panose="00020600040101010101" charset="-122"/>
              <a:ea typeface="阿里巴巴普惠体 B" panose="00020600040101010101" charset="-122"/>
            </a:endParaRPr>
          </a:p>
        </p:txBody>
      </p:sp>
      <p:sp>
        <p:nvSpPr>
          <p:cNvPr id="17" name="矩形 16"/>
          <p:cNvSpPr/>
          <p:nvPr/>
        </p:nvSpPr>
        <p:spPr>
          <a:xfrm>
            <a:off x="267691" y="-3451"/>
            <a:ext cx="1665284" cy="1972027"/>
          </a:xfrm>
          <a:prstGeom prst="rect">
            <a:avLst/>
          </a:prstGeom>
          <a:noFill/>
        </p:spPr>
        <p:txBody>
          <a:bodyPr wrap="square" lIns="0" tIns="0" rIns="0" bIns="0" rtlCol="0" anchor="ctr" anchorCtr="0">
            <a:noAutofit/>
          </a:bodyPr>
          <a:lstStyle/>
          <a:p>
            <a:pPr algn="ctr"/>
            <a:r>
              <a:rPr lang="en-US" altLang="zh-CN" sz="12000" cap="all" dirty="0">
                <a:solidFill>
                  <a:schemeClr val="bg1"/>
                </a:solidFill>
                <a:latin typeface="阿里巴巴普惠体 B" panose="00020600040101010101" charset="-122"/>
                <a:ea typeface="阿里巴巴普惠体 B" panose="00020600040101010101" charset="-122"/>
              </a:rPr>
              <a:t>01</a:t>
            </a:r>
            <a:endParaRPr lang="en-US" altLang="zh-CN" sz="12000" cap="all" dirty="0">
              <a:solidFill>
                <a:schemeClr val="bg1"/>
              </a:solidFill>
              <a:latin typeface="阿里巴巴普惠体 B" panose="00020600040101010101" charset="-122"/>
              <a:ea typeface="阿里巴巴普惠体 B" panose="00020600040101010101" charset="-122"/>
            </a:endParaRPr>
          </a:p>
        </p:txBody>
      </p:sp>
      <p:sp>
        <p:nvSpPr>
          <p:cNvPr id="26" name="矩形 25"/>
          <p:cNvSpPr/>
          <p:nvPr/>
        </p:nvSpPr>
        <p:spPr>
          <a:xfrm>
            <a:off x="2061307" y="1163884"/>
            <a:ext cx="5233123" cy="446372"/>
          </a:xfrm>
          <a:prstGeom prst="rect">
            <a:avLst/>
          </a:prstGeom>
          <a:noFill/>
        </p:spPr>
        <p:txBody>
          <a:bodyPr wrap="square" lIns="0" tIns="0" rIns="0" bIns="0" rtlCol="0" anchor="ctr" anchorCtr="0">
            <a:noAutofit/>
          </a:bodyPr>
          <a:lstStyle/>
          <a:p>
            <a:r>
              <a:rPr lang="en-US" altLang="zh-CN" sz="2800" cap="all" dirty="0">
                <a:solidFill>
                  <a:schemeClr val="bg1"/>
                </a:solidFill>
                <a:latin typeface="阿里巴巴普惠体 B" panose="00020600040101010101" charset="-122"/>
                <a:ea typeface="阿里巴巴普惠体 B" panose="00020600040101010101" charset="-122"/>
              </a:rPr>
              <a:t>Company Introduction</a:t>
            </a:r>
            <a:endParaRPr lang="en-US" altLang="zh-CN" sz="2800" cap="all" dirty="0">
              <a:solidFill>
                <a:schemeClr val="bg1"/>
              </a:solidFill>
              <a:latin typeface="阿里巴巴普惠体 B" panose="00020600040101010101" charset="-122"/>
              <a:ea typeface="阿里巴巴普惠体 B" panose="00020600040101010101" charset="-122"/>
            </a:endParaRPr>
          </a:p>
        </p:txBody>
      </p:sp>
      <p:sp>
        <p:nvSpPr>
          <p:cNvPr id="21" name="椭圆 20"/>
          <p:cNvSpPr/>
          <p:nvPr/>
        </p:nvSpPr>
        <p:spPr>
          <a:xfrm>
            <a:off x="22218676" y="11836871"/>
            <a:ext cx="2894534" cy="2894534"/>
          </a:xfrm>
          <a:prstGeom prst="ellipse">
            <a:avLst/>
          </a:prstGeom>
          <a:solidFill>
            <a:schemeClr val="accent2"/>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2" name="椭圆 21"/>
          <p:cNvSpPr/>
          <p:nvPr/>
        </p:nvSpPr>
        <p:spPr>
          <a:xfrm>
            <a:off x="-875915" y="-943951"/>
            <a:ext cx="3737336" cy="3737336"/>
          </a:xfrm>
          <a:prstGeom prst="ellipse">
            <a:avLst/>
          </a:prstGeom>
          <a:solidFill>
            <a:schemeClr val="accent2"/>
          </a:solidFill>
          <a:ln>
            <a:noFill/>
          </a:ln>
          <a:effectLst>
            <a:softEdge rad="457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4" name="矩形 23"/>
          <p:cNvSpPr/>
          <p:nvPr/>
        </p:nvSpPr>
        <p:spPr>
          <a:xfrm>
            <a:off x="9116982" y="1370856"/>
            <a:ext cx="6148840" cy="545955"/>
          </a:xfrm>
          <a:prstGeom prst="rect">
            <a:avLst/>
          </a:prstGeom>
          <a:noFill/>
        </p:spPr>
        <p:txBody>
          <a:bodyPr wrap="square" lIns="0" tIns="0" rIns="0" bIns="0" rtlCol="0" anchor="ctr" anchorCtr="0">
            <a:noAutofit/>
          </a:bodyPr>
          <a:lstStyle/>
          <a:p>
            <a:pPr algn="ctr"/>
            <a:r>
              <a:rPr lang="en-US" altLang="zh-CN" sz="2800" cap="all" dirty="0">
                <a:latin typeface="阿里巴巴普惠体 B" panose="00020600040101010101" charset="-122"/>
                <a:ea typeface="阿里巴巴普惠体 B" panose="00020600040101010101" charset="-122"/>
              </a:rPr>
              <a:t>Enterprise development</a:t>
            </a:r>
            <a:endParaRPr lang="en-US" altLang="zh-CN" sz="2800" cap="all" dirty="0">
              <a:latin typeface="阿里巴巴普惠体 B" panose="00020600040101010101" charset="-122"/>
              <a:ea typeface="阿里巴巴普惠体 B" panose="00020600040101010101" charset="-122"/>
            </a:endParaRPr>
          </a:p>
        </p:txBody>
      </p:sp>
      <p:sp>
        <p:nvSpPr>
          <p:cNvPr id="8" name="圆角矩形 69"/>
          <p:cNvSpPr/>
          <p:nvPr/>
        </p:nvSpPr>
        <p:spPr>
          <a:xfrm>
            <a:off x="15956358" y="-3245326"/>
            <a:ext cx="7057857" cy="1586249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tx1"/>
              </a:solidFill>
              <a:latin typeface="思源黑体 CN Light" panose="020B0300000000000000" pitchFamily="34" charset="-122"/>
            </a:endParaRPr>
          </a:p>
        </p:txBody>
      </p:sp>
      <p:sp>
        <p:nvSpPr>
          <p:cNvPr id="9" name="文本框 8"/>
          <p:cNvSpPr txBox="1"/>
          <p:nvPr/>
        </p:nvSpPr>
        <p:spPr>
          <a:xfrm>
            <a:off x="16756185" y="2732369"/>
            <a:ext cx="5458204" cy="829945"/>
          </a:xfrm>
          <a:prstGeom prst="rect">
            <a:avLst/>
          </a:prstGeom>
          <a:noFill/>
        </p:spPr>
        <p:txBody>
          <a:bodyPr wrap="square" rtlCol="0" anchor="ctr" anchorCtr="0">
            <a:spAutoFit/>
          </a:bodyPr>
          <a:lstStyle/>
          <a:p>
            <a:pPr algn="ctr"/>
            <a:r>
              <a:rPr lang="zh-CN" altLang="en-US" sz="4800" spc="130" dirty="0">
                <a:latin typeface="阿里巴巴普惠体 B" panose="00020600040101010101" charset="-122"/>
                <a:ea typeface="阿里巴巴普惠体 B" panose="00020600040101010101" charset="-122"/>
              </a:rPr>
              <a:t>三年发展规划 </a:t>
            </a:r>
            <a:endParaRPr lang="zh-CN" altLang="en-US" sz="4800" spc="130" dirty="0">
              <a:latin typeface="阿里巴巴普惠体 B" panose="00020600040101010101" charset="-122"/>
              <a:ea typeface="阿里巴巴普惠体 B" panose="00020600040101010101" charset="-122"/>
            </a:endParaRPr>
          </a:p>
        </p:txBody>
      </p:sp>
      <p:sp>
        <p:nvSpPr>
          <p:cNvPr id="10" name="文本框 9"/>
          <p:cNvSpPr txBox="1"/>
          <p:nvPr/>
        </p:nvSpPr>
        <p:spPr>
          <a:xfrm>
            <a:off x="17495622" y="3717435"/>
            <a:ext cx="3979328" cy="583565"/>
          </a:xfrm>
          <a:prstGeom prst="rect">
            <a:avLst/>
          </a:prstGeom>
          <a:noFill/>
        </p:spPr>
        <p:txBody>
          <a:bodyPr wrap="square" rtlCol="0" anchor="ctr" anchorCtr="0">
            <a:spAutoFit/>
          </a:bodyPr>
          <a:lstStyle/>
          <a:p>
            <a:pPr algn="ctr"/>
            <a:r>
              <a:rPr lang="zh-CN" altLang="en-US" sz="3200" spc="130" dirty="0">
                <a:latin typeface="阿里巴巴普惠体 B" panose="00020600040101010101" charset="-122"/>
                <a:ea typeface="阿里巴巴普惠体 B" panose="00020600040101010101" charset="-122"/>
              </a:rPr>
              <a:t>（</a:t>
            </a:r>
            <a:r>
              <a:rPr lang="en-US" altLang="zh-CN" sz="3200" spc="130" dirty="0">
                <a:latin typeface="阿里巴巴普惠体 B" panose="00020600040101010101" charset="-122"/>
                <a:ea typeface="阿里巴巴普惠体 B" panose="00020600040101010101" charset="-122"/>
              </a:rPr>
              <a:t>2023~2025</a:t>
            </a:r>
            <a:r>
              <a:rPr lang="zh-CN" altLang="en-US" sz="3200" spc="130" dirty="0">
                <a:latin typeface="阿里巴巴普惠体 B" panose="00020600040101010101" charset="-122"/>
                <a:ea typeface="阿里巴巴普惠体 B" panose="00020600040101010101" charset="-122"/>
              </a:rPr>
              <a:t>）</a:t>
            </a:r>
            <a:endParaRPr lang="zh-CN" altLang="en-US" sz="3200" spc="130" dirty="0">
              <a:latin typeface="阿里巴巴普惠体 B" panose="00020600040101010101" charset="-122"/>
              <a:ea typeface="阿里巴巴普惠体 B" panose="00020600040101010101" charset="-122"/>
            </a:endParaRPr>
          </a:p>
        </p:txBody>
      </p:sp>
      <p:grpSp>
        <p:nvGrpSpPr>
          <p:cNvPr id="11" name="组合 10"/>
          <p:cNvGrpSpPr/>
          <p:nvPr/>
        </p:nvGrpSpPr>
        <p:grpSpPr>
          <a:xfrm>
            <a:off x="1542974" y="2423662"/>
            <a:ext cx="13291683" cy="2870289"/>
            <a:chOff x="718625" y="1400146"/>
            <a:chExt cx="6646168" cy="1435215"/>
          </a:xfrm>
        </p:grpSpPr>
        <p:sp>
          <p:nvSpPr>
            <p:cNvPr id="12" name="文本框 11"/>
            <p:cNvSpPr txBox="1"/>
            <p:nvPr>
              <p:custDataLst>
                <p:tags r:id="rId1"/>
              </p:custDataLst>
            </p:nvPr>
          </p:nvSpPr>
          <p:spPr>
            <a:xfrm>
              <a:off x="718625" y="1995850"/>
              <a:ext cx="6646168" cy="839511"/>
            </a:xfrm>
            <a:prstGeom prst="rect">
              <a:avLst/>
            </a:prstGeom>
            <a:noFill/>
          </p:spPr>
          <p:txBody>
            <a:bodyPr wrap="square" lIns="0" tIns="0" rIns="0" bIns="0" rtlCol="0">
              <a:spAutoFit/>
            </a:bodyPr>
            <a:lstStyle/>
            <a:p>
              <a:pPr algn="just">
                <a:lnSpc>
                  <a:spcPct val="130000"/>
                </a:lnSpc>
              </a:pPr>
              <a:r>
                <a:rPr lang="zh-CN" altLang="en-US" sz="2800" spc="130" dirty="0">
                  <a:latin typeface="阿里巴巴普惠体 B" panose="00020600040101010101" charset="-122"/>
                  <a:ea typeface="阿里巴巴普惠体 B" panose="00020600040101010101" charset="-122"/>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处输入你的正文，根据需求增减文字，以准确理解您所传达的信息。</a:t>
              </a:r>
              <a:endParaRPr lang="zh-CN" altLang="en-US" sz="2800" spc="13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13" name="文本框 12"/>
            <p:cNvSpPr txBox="1"/>
            <p:nvPr>
              <p:custDataLst>
                <p:tags r:id="rId2"/>
              </p:custDataLst>
            </p:nvPr>
          </p:nvSpPr>
          <p:spPr>
            <a:xfrm>
              <a:off x="718625" y="1400146"/>
              <a:ext cx="3160782" cy="414993"/>
            </a:xfrm>
            <a:prstGeom prst="rect">
              <a:avLst/>
            </a:prstGeom>
            <a:noFill/>
          </p:spPr>
          <p:txBody>
            <a:bodyPr wrap="square" lIns="0" rIns="0" rtlCol="0">
              <a:spAutoFit/>
            </a:bodyPr>
            <a:lstStyle/>
            <a:p>
              <a:r>
                <a:rPr lang="en-US" altLang="zh-CN" sz="4800" spc="130" dirty="0">
                  <a:latin typeface="阿里巴巴普惠体 B" panose="00020600040101010101" charset="-122"/>
                  <a:ea typeface="阿里巴巴普惠体 B" panose="00020600040101010101" charset="-122"/>
                </a:rPr>
                <a:t>2023</a:t>
              </a:r>
              <a:r>
                <a:rPr lang="zh-CN" altLang="en-US" sz="4800" spc="130" dirty="0">
                  <a:latin typeface="阿里巴巴普惠体 B" panose="00020600040101010101" charset="-122"/>
                  <a:ea typeface="阿里巴巴普惠体 B" panose="00020600040101010101" charset="-122"/>
                </a:rPr>
                <a:t>年</a:t>
              </a:r>
              <a:r>
                <a:rPr lang="en-US" altLang="zh-CN" sz="4800" spc="130" dirty="0">
                  <a:latin typeface="阿里巴巴普惠体 B" panose="00020600040101010101" charset="-122"/>
                  <a:ea typeface="阿里巴巴普惠体 B" panose="00020600040101010101" charset="-122"/>
                </a:rPr>
                <a:t>_</a:t>
              </a:r>
              <a:r>
                <a:rPr lang="zh-CN" altLang="en-US" sz="4800" spc="130" dirty="0">
                  <a:latin typeface="阿里巴巴普惠体 B" panose="00020600040101010101" charset="-122"/>
                  <a:ea typeface="阿里巴巴普惠体 B" panose="00020600040101010101" charset="-122"/>
                </a:rPr>
                <a:t>第一个规划</a:t>
              </a:r>
              <a:endParaRPr lang="zh-CN" altLang="en-US" sz="4800" spc="130" dirty="0">
                <a:latin typeface="阿里巴巴普惠体 B" panose="00020600040101010101" charset="-122"/>
                <a:ea typeface="阿里巴巴普惠体 B" panose="00020600040101010101" charset="-122"/>
              </a:endParaRPr>
            </a:p>
          </p:txBody>
        </p:sp>
      </p:grpSp>
      <p:grpSp>
        <p:nvGrpSpPr>
          <p:cNvPr id="14" name="组合 13"/>
          <p:cNvGrpSpPr/>
          <p:nvPr/>
        </p:nvGrpSpPr>
        <p:grpSpPr>
          <a:xfrm>
            <a:off x="1542974" y="6107311"/>
            <a:ext cx="13291681" cy="2870289"/>
            <a:chOff x="718625" y="1400146"/>
            <a:chExt cx="6646167" cy="1435215"/>
          </a:xfrm>
        </p:grpSpPr>
        <p:sp>
          <p:nvSpPr>
            <p:cNvPr id="15" name="文本框 14"/>
            <p:cNvSpPr txBox="1"/>
            <p:nvPr>
              <p:custDataLst>
                <p:tags r:id="rId3"/>
              </p:custDataLst>
            </p:nvPr>
          </p:nvSpPr>
          <p:spPr>
            <a:xfrm>
              <a:off x="718625" y="1995850"/>
              <a:ext cx="6646167" cy="839511"/>
            </a:xfrm>
            <a:prstGeom prst="rect">
              <a:avLst/>
            </a:prstGeom>
            <a:noFill/>
          </p:spPr>
          <p:txBody>
            <a:bodyPr wrap="square" lIns="0" tIns="0" rIns="0" bIns="0" rtlCol="0">
              <a:spAutoFit/>
            </a:bodyPr>
            <a:lstStyle/>
            <a:p>
              <a:pPr algn="just">
                <a:lnSpc>
                  <a:spcPct val="130000"/>
                </a:lnSpc>
              </a:pPr>
              <a:r>
                <a:rPr lang="zh-CN" altLang="en-US" sz="2800" spc="130" dirty="0">
                  <a:latin typeface="阿里巴巴普惠体 B" panose="00020600040101010101" charset="-122"/>
                  <a:ea typeface="阿里巴巴普惠体 B" panose="00020600040101010101" charset="-122"/>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处输入你的正文，根据需求增减文字，以准确理解您所传达的信息。</a:t>
              </a:r>
              <a:endParaRPr lang="zh-CN" altLang="en-US" sz="2800" spc="13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16" name="文本框 15"/>
            <p:cNvSpPr txBox="1"/>
            <p:nvPr>
              <p:custDataLst>
                <p:tags r:id="rId4"/>
              </p:custDataLst>
            </p:nvPr>
          </p:nvSpPr>
          <p:spPr>
            <a:xfrm>
              <a:off x="718625" y="1400146"/>
              <a:ext cx="3160782" cy="414993"/>
            </a:xfrm>
            <a:prstGeom prst="rect">
              <a:avLst/>
            </a:prstGeom>
            <a:noFill/>
          </p:spPr>
          <p:txBody>
            <a:bodyPr wrap="square" lIns="0" rIns="0" rtlCol="0">
              <a:spAutoFit/>
            </a:bodyPr>
            <a:lstStyle/>
            <a:p>
              <a:r>
                <a:rPr lang="en-US" altLang="zh-CN" sz="4800" spc="130" dirty="0">
                  <a:latin typeface="阿里巴巴普惠体 B" panose="00020600040101010101" charset="-122"/>
                  <a:ea typeface="阿里巴巴普惠体 B" panose="00020600040101010101" charset="-122"/>
                </a:rPr>
                <a:t>2024</a:t>
              </a:r>
              <a:r>
                <a:rPr lang="zh-CN" altLang="en-US" sz="4800" spc="130" dirty="0">
                  <a:latin typeface="阿里巴巴普惠体 B" panose="00020600040101010101" charset="-122"/>
                  <a:ea typeface="阿里巴巴普惠体 B" panose="00020600040101010101" charset="-122"/>
                </a:rPr>
                <a:t>年</a:t>
              </a:r>
              <a:r>
                <a:rPr lang="en-US" altLang="zh-CN" sz="4800" spc="130" dirty="0">
                  <a:latin typeface="阿里巴巴普惠体 B" panose="00020600040101010101" charset="-122"/>
                  <a:ea typeface="阿里巴巴普惠体 B" panose="00020600040101010101" charset="-122"/>
                </a:rPr>
                <a:t>_</a:t>
              </a:r>
              <a:r>
                <a:rPr lang="zh-CN" altLang="en-US" sz="4800" spc="130" dirty="0">
                  <a:latin typeface="阿里巴巴普惠体 B" panose="00020600040101010101" charset="-122"/>
                  <a:ea typeface="阿里巴巴普惠体 B" panose="00020600040101010101" charset="-122"/>
                </a:rPr>
                <a:t>第二个规划</a:t>
              </a:r>
              <a:endParaRPr lang="zh-CN" altLang="en-US" sz="4800" spc="130" dirty="0">
                <a:latin typeface="阿里巴巴普惠体 B" panose="00020600040101010101" charset="-122"/>
                <a:ea typeface="阿里巴巴普惠体 B" panose="00020600040101010101" charset="-122"/>
              </a:endParaRPr>
            </a:p>
          </p:txBody>
        </p:sp>
      </p:grpSp>
      <p:grpSp>
        <p:nvGrpSpPr>
          <p:cNvPr id="18" name="组合 17"/>
          <p:cNvGrpSpPr/>
          <p:nvPr/>
        </p:nvGrpSpPr>
        <p:grpSpPr>
          <a:xfrm>
            <a:off x="1542974" y="9790962"/>
            <a:ext cx="13291683" cy="2870289"/>
            <a:chOff x="718624" y="1400146"/>
            <a:chExt cx="6646168" cy="1435215"/>
          </a:xfrm>
        </p:grpSpPr>
        <p:sp>
          <p:nvSpPr>
            <p:cNvPr id="19" name="文本框 18"/>
            <p:cNvSpPr txBox="1"/>
            <p:nvPr>
              <p:custDataLst>
                <p:tags r:id="rId5"/>
              </p:custDataLst>
            </p:nvPr>
          </p:nvSpPr>
          <p:spPr>
            <a:xfrm>
              <a:off x="718625" y="1995850"/>
              <a:ext cx="6646167" cy="839511"/>
            </a:xfrm>
            <a:prstGeom prst="rect">
              <a:avLst/>
            </a:prstGeom>
            <a:noFill/>
          </p:spPr>
          <p:txBody>
            <a:bodyPr wrap="square" lIns="0" tIns="0" rIns="0" bIns="0" rtlCol="0">
              <a:spAutoFit/>
            </a:bodyPr>
            <a:lstStyle/>
            <a:p>
              <a:pPr algn="just">
                <a:lnSpc>
                  <a:spcPct val="130000"/>
                </a:lnSpc>
              </a:pPr>
              <a:r>
                <a:rPr lang="zh-CN" altLang="en-US" sz="2800" spc="130" dirty="0">
                  <a:latin typeface="阿里巴巴普惠体 B" panose="00020600040101010101" charset="-122"/>
                  <a:ea typeface="阿里巴巴普惠体 B" panose="00020600040101010101" charset="-122"/>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处输入你的正文，根据需求增减文字，以准确理解您所传达的信息。</a:t>
              </a:r>
              <a:endParaRPr lang="zh-CN" altLang="en-US" sz="2800" spc="13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0" name="文本框 19"/>
            <p:cNvSpPr txBox="1"/>
            <p:nvPr>
              <p:custDataLst>
                <p:tags r:id="rId6"/>
              </p:custDataLst>
            </p:nvPr>
          </p:nvSpPr>
          <p:spPr>
            <a:xfrm>
              <a:off x="718624" y="1400146"/>
              <a:ext cx="3571875" cy="414993"/>
            </a:xfrm>
            <a:prstGeom prst="rect">
              <a:avLst/>
            </a:prstGeom>
            <a:noFill/>
          </p:spPr>
          <p:txBody>
            <a:bodyPr wrap="square" lIns="0" rIns="0" rtlCol="0">
              <a:spAutoFit/>
            </a:bodyPr>
            <a:lstStyle/>
            <a:p>
              <a:r>
                <a:rPr lang="en-US" altLang="zh-CN" sz="4800" spc="130" dirty="0">
                  <a:latin typeface="阿里巴巴普惠体 B" panose="00020600040101010101" charset="-122"/>
                  <a:ea typeface="阿里巴巴普惠体 B" panose="00020600040101010101" charset="-122"/>
                </a:rPr>
                <a:t>2025</a:t>
              </a:r>
              <a:r>
                <a:rPr lang="zh-CN" altLang="en-US" sz="4800" spc="130" dirty="0">
                  <a:latin typeface="阿里巴巴普惠体 B" panose="00020600040101010101" charset="-122"/>
                  <a:ea typeface="阿里巴巴普惠体 B" panose="00020600040101010101" charset="-122"/>
                </a:rPr>
                <a:t>年</a:t>
              </a:r>
              <a:r>
                <a:rPr lang="en-US" altLang="zh-CN" sz="4800" spc="130" dirty="0">
                  <a:latin typeface="阿里巴巴普惠体 B" panose="00020600040101010101" charset="-122"/>
                  <a:ea typeface="阿里巴巴普惠体 B" panose="00020600040101010101" charset="-122"/>
                </a:rPr>
                <a:t>_</a:t>
              </a:r>
              <a:r>
                <a:rPr lang="zh-CN" altLang="en-US" sz="4800" spc="130" dirty="0">
                  <a:latin typeface="阿里巴巴普惠体 B" panose="00020600040101010101" charset="-122"/>
                  <a:ea typeface="阿里巴巴普惠体 B" panose="00020600040101010101" charset="-122"/>
                </a:rPr>
                <a:t>第三个规划</a:t>
              </a:r>
              <a:endParaRPr lang="zh-CN" altLang="en-US" sz="4800" spc="130" dirty="0">
                <a:latin typeface="阿里巴巴普惠体 B" panose="00020600040101010101" charset="-122"/>
                <a:ea typeface="阿里巴巴普惠体 B" panose="00020600040101010101" charset="-122"/>
              </a:endParaRPr>
            </a:p>
          </p:txBody>
        </p:sp>
      </p:grpSp>
      <p:sp>
        <p:nvSpPr>
          <p:cNvPr id="23" name="文本框 22"/>
          <p:cNvSpPr txBox="1"/>
          <p:nvPr/>
        </p:nvSpPr>
        <p:spPr>
          <a:xfrm>
            <a:off x="16850480" y="4796097"/>
            <a:ext cx="5269613" cy="2889885"/>
          </a:xfrm>
          <a:prstGeom prst="rect">
            <a:avLst/>
          </a:prstGeom>
          <a:noFill/>
        </p:spPr>
        <p:txBody>
          <a:bodyPr wrap="square" lIns="0" rIns="0" rtlCol="0">
            <a:spAutoFit/>
          </a:body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pic>
        <p:nvPicPr>
          <p:cNvPr id="4" name="图形 3"/>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8213107" y="8518782"/>
            <a:ext cx="2544359" cy="254435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ctrTitle"/>
          </p:nvPr>
        </p:nvSpPr>
        <p:spPr>
          <a:xfrm>
            <a:off x="3047850" y="4704812"/>
            <a:ext cx="18287101" cy="1551636"/>
          </a:xfrm>
        </p:spPr>
        <p:txBody>
          <a:bodyPr/>
          <a:lstStyle/>
          <a:p>
            <a:r>
              <a:rPr lang="zh-CN" altLang="en-US" sz="10800" b="0" dirty="0">
                <a:solidFill>
                  <a:schemeClr val="tx1"/>
                </a:solidFill>
                <a:latin typeface="阿里巴巴普惠体 B" panose="00020600040101010101" charset="-122"/>
                <a:ea typeface="阿里巴巴普惠体 B" panose="00020600040101010101" charset="-122"/>
              </a:rPr>
              <a:t>感谢您的聆听</a:t>
            </a:r>
            <a:endParaRPr lang="zh-CN" altLang="en-US" sz="10800" b="0" dirty="0">
              <a:solidFill>
                <a:schemeClr val="tx1"/>
              </a:solidFill>
              <a:latin typeface="阿里巴巴普惠体 B" panose="00020600040101010101" charset="-122"/>
              <a:ea typeface="阿里巴巴普惠体 B" panose="00020600040101010101" charset="-122"/>
            </a:endParaRPr>
          </a:p>
        </p:txBody>
      </p:sp>
      <p:sp>
        <p:nvSpPr>
          <p:cNvPr id="4" name="椭圆 3"/>
          <p:cNvSpPr/>
          <p:nvPr/>
        </p:nvSpPr>
        <p:spPr>
          <a:xfrm>
            <a:off x="-1867162" y="5028900"/>
            <a:ext cx="10483437" cy="10483437"/>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1" name="椭圆 20"/>
          <p:cNvSpPr/>
          <p:nvPr/>
        </p:nvSpPr>
        <p:spPr>
          <a:xfrm>
            <a:off x="15083737" y="-2341050"/>
            <a:ext cx="11850024" cy="11850024"/>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2" name="文本框 21"/>
          <p:cNvSpPr txBox="1"/>
          <p:nvPr/>
        </p:nvSpPr>
        <p:spPr>
          <a:xfrm>
            <a:off x="6503680" y="3731634"/>
            <a:ext cx="11375441" cy="984838"/>
          </a:xfrm>
          <a:prstGeom prst="rect">
            <a:avLst/>
          </a:prstGeom>
          <a:noFill/>
        </p:spPr>
        <p:txBody>
          <a:bodyPr wrap="square" lIns="0" tIns="0" rIns="0" bIns="0" rtlCol="0" anchor="ctr" anchorCtr="0">
            <a:noAutofit/>
          </a:bodyPr>
          <a:lstStyle/>
          <a:p>
            <a:pPr algn="ctr"/>
            <a:r>
              <a:rPr lang="en-US" altLang="zh-CN" sz="4000" cap="all" dirty="0">
                <a:solidFill>
                  <a:schemeClr val="accent1"/>
                </a:solidFill>
                <a:latin typeface="阿里巴巴普惠体 B" panose="00020600040101010101" charset="-122"/>
                <a:ea typeface="阿里巴巴普惠体 B" panose="00020600040101010101" charset="-122"/>
              </a:rPr>
              <a:t>Thanking for</a:t>
            </a:r>
            <a:r>
              <a:rPr lang="zh-CN" altLang="en-US" sz="4000" cap="all" dirty="0">
                <a:solidFill>
                  <a:schemeClr val="accent1"/>
                </a:solidFill>
                <a:latin typeface="阿里巴巴普惠体 B" panose="00020600040101010101" charset="-122"/>
                <a:ea typeface="阿里巴巴普惠体 B" panose="00020600040101010101" charset="-122"/>
              </a:rPr>
              <a:t> </a:t>
            </a:r>
            <a:r>
              <a:rPr lang="en-US" altLang="zh-CN" sz="4000" cap="all" dirty="0">
                <a:solidFill>
                  <a:schemeClr val="accent1"/>
                </a:solidFill>
                <a:latin typeface="阿里巴巴普惠体 B" panose="00020600040101010101" charset="-122"/>
                <a:ea typeface="阿里巴巴普惠体 B" panose="00020600040101010101" charset="-122"/>
              </a:rPr>
              <a:t>your</a:t>
            </a:r>
            <a:r>
              <a:rPr lang="zh-CN" altLang="en-US" sz="4000" cap="all" dirty="0">
                <a:solidFill>
                  <a:schemeClr val="accent1"/>
                </a:solidFill>
                <a:latin typeface="阿里巴巴普惠体 B" panose="00020600040101010101" charset="-122"/>
                <a:ea typeface="阿里巴巴普惠体 B" panose="00020600040101010101" charset="-122"/>
              </a:rPr>
              <a:t> </a:t>
            </a:r>
            <a:r>
              <a:rPr lang="en-US" altLang="zh-CN" sz="4000" cap="all" dirty="0">
                <a:solidFill>
                  <a:schemeClr val="accent1"/>
                </a:solidFill>
                <a:latin typeface="阿里巴巴普惠体 B" panose="00020600040101010101" charset="-122"/>
                <a:ea typeface="阿里巴巴普惠体 B" panose="00020600040101010101" charset="-122"/>
              </a:rPr>
              <a:t>listening</a:t>
            </a:r>
            <a:endParaRPr lang="zh-CN" altLang="en-US" sz="4000" cap="all" dirty="0">
              <a:solidFill>
                <a:schemeClr val="accent1"/>
              </a:solidFill>
              <a:latin typeface="阿里巴巴普惠体 B" panose="00020600040101010101" charset="-122"/>
              <a:ea typeface="阿里巴巴普惠体 B" panose="00020600040101010101" charset="-122"/>
            </a:endParaRPr>
          </a:p>
        </p:txBody>
      </p:sp>
      <p:grpSp>
        <p:nvGrpSpPr>
          <p:cNvPr id="23" name="组合 22"/>
          <p:cNvGrpSpPr/>
          <p:nvPr/>
        </p:nvGrpSpPr>
        <p:grpSpPr>
          <a:xfrm>
            <a:off x="7583457" y="10270618"/>
            <a:ext cx="9215887" cy="792441"/>
            <a:chOff x="695325" y="5135393"/>
            <a:chExt cx="4608170" cy="396240"/>
          </a:xfrm>
          <a:solidFill>
            <a:schemeClr val="accent1"/>
          </a:solidFill>
          <a:effectLst/>
        </p:grpSpPr>
        <p:sp>
          <p:nvSpPr>
            <p:cNvPr id="24" name="矩形: 圆角 23"/>
            <p:cNvSpPr/>
            <p:nvPr/>
          </p:nvSpPr>
          <p:spPr>
            <a:xfrm>
              <a:off x="695325" y="5135393"/>
              <a:ext cx="2190115" cy="396240"/>
            </a:xfrm>
            <a:prstGeom prst="roundRect">
              <a:avLst>
                <a:gd name="adj" fmla="val 50000"/>
              </a:avLst>
            </a:prstGeom>
            <a:grp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noAutofit/>
            </a:bodyPr>
            <a:lstStyle/>
            <a:p>
              <a:pPr algn="ctr"/>
              <a:r>
                <a:rPr lang="zh-CN" altLang="en-US" sz="3200" spc="130" dirty="0">
                  <a:solidFill>
                    <a:schemeClr val="tx1"/>
                  </a:solidFill>
                  <a:latin typeface="阿里巴巴普惠体 B" panose="00020600040101010101" charset="-122"/>
                  <a:ea typeface="阿里巴巴普惠体 B" panose="00020600040101010101" charset="-122"/>
                </a:rPr>
                <a:t>介绍人：姓名</a:t>
              </a:r>
              <a:endParaRPr lang="zh-CN" altLang="en-US" sz="3200" spc="130" dirty="0">
                <a:solidFill>
                  <a:schemeClr val="tx1"/>
                </a:solidFill>
                <a:latin typeface="阿里巴巴普惠体 B" panose="00020600040101010101" charset="-122"/>
                <a:ea typeface="阿里巴巴普惠体 B" panose="00020600040101010101" charset="-122"/>
              </a:endParaRPr>
            </a:p>
          </p:txBody>
        </p:sp>
        <p:sp>
          <p:nvSpPr>
            <p:cNvPr id="26" name="矩形: 圆角 23"/>
            <p:cNvSpPr/>
            <p:nvPr/>
          </p:nvSpPr>
          <p:spPr>
            <a:xfrm>
              <a:off x="3113380" y="5135393"/>
              <a:ext cx="2190115" cy="39624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0" tIns="0" rIns="0" bIns="0" numCol="1" spcCol="0" rtlCol="0" fromWordArt="0" anchor="ctr" anchorCtr="0" forceAA="0" compatLnSpc="1">
              <a:noAutofit/>
            </a:bodyPr>
            <a:lstStyle/>
            <a:p>
              <a:pPr algn="ctr"/>
              <a:r>
                <a:rPr lang="en-US" altLang="zh-CN" sz="3600" spc="130" dirty="0">
                  <a:solidFill>
                    <a:schemeClr val="tx1"/>
                  </a:solidFill>
                  <a:latin typeface="阿里巴巴普惠体 B" panose="00020600040101010101" charset="-122"/>
                  <a:ea typeface="阿里巴巴普惠体 B" panose="00020600040101010101" charset="-122"/>
                </a:rPr>
                <a:t>2022</a:t>
              </a:r>
              <a:r>
                <a:rPr lang="zh-CN" altLang="en-US" sz="3600" spc="130" dirty="0">
                  <a:solidFill>
                    <a:schemeClr val="tx1"/>
                  </a:solidFill>
                  <a:latin typeface="阿里巴巴普惠体 B" panose="00020600040101010101" charset="-122"/>
                  <a:ea typeface="阿里巴巴普惠体 B" panose="00020600040101010101" charset="-122"/>
                </a:rPr>
                <a:t>年</a:t>
              </a:r>
              <a:r>
                <a:rPr lang="en-US" altLang="zh-CN" sz="3600" spc="130" dirty="0">
                  <a:solidFill>
                    <a:schemeClr val="tx1"/>
                  </a:solidFill>
                  <a:latin typeface="阿里巴巴普惠体 B" panose="00020600040101010101" charset="-122"/>
                  <a:ea typeface="阿里巴巴普惠体 B" panose="00020600040101010101" charset="-122"/>
                </a:rPr>
                <a:t>4</a:t>
              </a:r>
              <a:r>
                <a:rPr lang="zh-CN" altLang="en-US" sz="3600" spc="130" dirty="0">
                  <a:solidFill>
                    <a:schemeClr val="tx1"/>
                  </a:solidFill>
                  <a:latin typeface="阿里巴巴普惠体 B" panose="00020600040101010101" charset="-122"/>
                  <a:ea typeface="阿里巴巴普惠体 B" panose="00020600040101010101" charset="-122"/>
                </a:rPr>
                <a:t>月</a:t>
              </a:r>
              <a:r>
                <a:rPr lang="en-US" altLang="zh-CN" sz="3600" spc="130" dirty="0">
                  <a:solidFill>
                    <a:schemeClr val="tx1"/>
                  </a:solidFill>
                  <a:latin typeface="阿里巴巴普惠体 B" panose="00020600040101010101" charset="-122"/>
                  <a:ea typeface="阿里巴巴普惠体 B" panose="00020600040101010101" charset="-122"/>
                </a:rPr>
                <a:t>11</a:t>
              </a:r>
              <a:r>
                <a:rPr lang="zh-CN" altLang="en-US" sz="3600" spc="130" dirty="0">
                  <a:solidFill>
                    <a:schemeClr val="tx1"/>
                  </a:solidFill>
                  <a:latin typeface="阿里巴巴普惠体 B" panose="00020600040101010101" charset="-122"/>
                  <a:ea typeface="阿里巴巴普惠体 B" panose="00020600040101010101" charset="-122"/>
                </a:rPr>
                <a:t>日</a:t>
              </a:r>
              <a:endParaRPr lang="zh-CN" altLang="en-US" sz="3600" spc="130" dirty="0">
                <a:solidFill>
                  <a:schemeClr val="tx1"/>
                </a:solidFill>
                <a:latin typeface="阿里巴巴普惠体 B" panose="00020600040101010101" charset="-122"/>
                <a:ea typeface="阿里巴巴普惠体 B" panose="00020600040101010101" charset="-122"/>
              </a:endParaRPr>
            </a:p>
          </p:txBody>
        </p:sp>
      </p:grpSp>
      <p:sp>
        <p:nvSpPr>
          <p:cNvPr id="27" name="文本框 26"/>
          <p:cNvSpPr txBox="1"/>
          <p:nvPr/>
        </p:nvSpPr>
        <p:spPr>
          <a:xfrm>
            <a:off x="4055801" y="11824704"/>
            <a:ext cx="16271201" cy="792441"/>
          </a:xfrm>
          <a:prstGeom prst="rect">
            <a:avLst/>
          </a:prstGeom>
          <a:noFill/>
        </p:spPr>
        <p:txBody>
          <a:bodyPr wrap="square" lIns="0" tIns="0" rIns="0" bIns="0" rtlCol="0">
            <a:noAutofit/>
          </a:bodyPr>
          <a:lstStyle/>
          <a:p>
            <a:pPr algn="ct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Lorem ipsum dolor sit amet, consectetuer adipiscing elit. Maecenas porttitor congue massa. Fusce posuere, magna sed pulvinar ultricies, eros quis </a:t>
            </a:r>
            <a:r>
              <a:rPr lang="en-US" altLang="zh-CN" sz="2400" dirty="0" err="1">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urna</a:t>
            </a: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a:t>
            </a:r>
            <a:endPar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endParaRPr>
          </a:p>
        </p:txBody>
      </p:sp>
      <p:grpSp>
        <p:nvGrpSpPr>
          <p:cNvPr id="30" name="组合 29"/>
          <p:cNvGrpSpPr/>
          <p:nvPr/>
        </p:nvGrpSpPr>
        <p:grpSpPr>
          <a:xfrm>
            <a:off x="6899661" y="7220802"/>
            <a:ext cx="10583480" cy="647424"/>
            <a:chOff x="695325" y="3048216"/>
            <a:chExt cx="5196085" cy="323728"/>
          </a:xfrm>
        </p:grpSpPr>
        <p:sp>
          <p:nvSpPr>
            <p:cNvPr id="31" name="文本框 30"/>
            <p:cNvSpPr txBox="1"/>
            <p:nvPr/>
          </p:nvSpPr>
          <p:spPr>
            <a:xfrm>
              <a:off x="695325"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商务演示</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36" name="文本框 35"/>
            <p:cNvSpPr txBox="1"/>
            <p:nvPr/>
          </p:nvSpPr>
          <p:spPr>
            <a:xfrm>
              <a:off x="2115353"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公司宣传</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37" name="文本框 36"/>
            <p:cNvSpPr txBox="1"/>
            <p:nvPr/>
          </p:nvSpPr>
          <p:spPr>
            <a:xfrm>
              <a:off x="3535381"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产品介绍</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40" name="文本框 39"/>
            <p:cNvSpPr txBox="1"/>
            <p:nvPr/>
          </p:nvSpPr>
          <p:spPr>
            <a:xfrm>
              <a:off x="4955410"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商业路演</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cxnSp>
          <p:nvCxnSpPr>
            <p:cNvPr id="43" name="直接连接符 42"/>
            <p:cNvCxnSpPr/>
            <p:nvPr/>
          </p:nvCxnSpPr>
          <p:spPr>
            <a:xfrm>
              <a:off x="4713395"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3293367"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1873339"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标题 1"/>
          <p:cNvSpPr txBox="1"/>
          <p:nvPr/>
        </p:nvSpPr>
        <p:spPr>
          <a:xfrm>
            <a:off x="1468408" y="241023"/>
            <a:ext cx="11876020" cy="1604131"/>
          </a:xfrm>
          <a:prstGeom prst="rect">
            <a:avLst/>
          </a:prstGeom>
        </p:spPr>
        <p:txBody>
          <a:bodyPr vert="horz" wrap="square" lIns="0" tIns="0" rIns="0" bIns="0" rtlCol="0" anchor="b" anchorCtr="0">
            <a:noAutofit/>
          </a:bodyPr>
          <a:lstStyle>
            <a:lvl1pPr algn="l" defTabSz="914400" rtl="0" eaLnBrk="1" latinLnBrk="0" hangingPunct="1">
              <a:lnSpc>
                <a:spcPct val="130000"/>
              </a:lnSpc>
              <a:spcBef>
                <a:spcPct val="0"/>
              </a:spcBef>
              <a:buNone/>
              <a:defRPr sz="4400" b="1" kern="1200" spc="130" baseline="0">
                <a:solidFill>
                  <a:schemeClr val="accent1"/>
                </a:solidFill>
                <a:latin typeface="方正粗黑宋简体" panose="02000000000000000000" pitchFamily="2" charset="-122"/>
                <a:ea typeface="方正粗黑宋简体" panose="02000000000000000000" pitchFamily="2" charset="-122"/>
                <a:cs typeface="+mj-cs"/>
              </a:defRPr>
            </a:lvl1pPr>
          </a:lstStyle>
          <a:p>
            <a:r>
              <a:rPr lang="en-US" altLang="zh-CN" sz="9600" b="0" cap="all" dirty="0">
                <a:latin typeface="阿里巴巴普惠体 B" panose="00020600040101010101" charset="-122"/>
                <a:ea typeface="阿里巴巴普惠体 B" panose="00020600040101010101" charset="-122"/>
                <a:cs typeface="+mn-cs"/>
              </a:rPr>
              <a:t>CONTENTS</a:t>
            </a:r>
            <a:endParaRPr lang="en-US" altLang="zh-CN" sz="9600" b="0" cap="all" dirty="0">
              <a:latin typeface="阿里巴巴普惠体 B" panose="00020600040101010101" charset="-122"/>
              <a:ea typeface="阿里巴巴普惠体 B" panose="00020600040101010101" charset="-122"/>
              <a:cs typeface="+mn-cs"/>
            </a:endParaRPr>
          </a:p>
        </p:txBody>
      </p:sp>
      <p:sp>
        <p:nvSpPr>
          <p:cNvPr id="33" name="椭圆 32"/>
          <p:cNvSpPr/>
          <p:nvPr/>
        </p:nvSpPr>
        <p:spPr>
          <a:xfrm>
            <a:off x="-3098150" y="2291442"/>
            <a:ext cx="9133115" cy="9133115"/>
          </a:xfrm>
          <a:prstGeom prst="ellipse">
            <a:avLst/>
          </a:prstGeom>
          <a:solidFill>
            <a:schemeClr val="accent2"/>
          </a:solidFill>
          <a:ln>
            <a:noFill/>
          </a:ln>
          <a:effectLst>
            <a:softEdge rad="965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 name="标题 1"/>
          <p:cNvSpPr>
            <a:spLocks noGrp="1"/>
          </p:cNvSpPr>
          <p:nvPr>
            <p:ph type="title"/>
          </p:nvPr>
        </p:nvSpPr>
        <p:spPr>
          <a:xfrm>
            <a:off x="2999063" y="5698343"/>
            <a:ext cx="3677415" cy="2319314"/>
          </a:xfrm>
          <a:prstGeom prst="roundRect">
            <a:avLst/>
          </a:prstGeom>
          <a:noFill/>
        </p:spPr>
        <p:txBody>
          <a:bodyPr vert="horz" wrap="square" lIns="0" tIns="0" rIns="0" bIns="0" rtlCol="0" anchor="ctr" anchorCtr="0">
            <a:noAutofit/>
          </a:bodyPr>
          <a:lstStyle/>
          <a:p>
            <a:pPr algn="ctr"/>
            <a:r>
              <a:rPr lang="zh-CN" altLang="en-US" b="0" dirty="0">
                <a:solidFill>
                  <a:schemeClr val="tx1"/>
                </a:solidFill>
                <a:latin typeface="阿里巴巴普惠体 B" panose="00020600040101010101" charset="-122"/>
                <a:ea typeface="阿里巴巴普惠体 B" panose="00020600040101010101" charset="-122"/>
              </a:rPr>
              <a:t>目录</a:t>
            </a:r>
            <a:endParaRPr lang="zh-CN" altLang="en-US" b="0" dirty="0">
              <a:solidFill>
                <a:schemeClr val="tx1"/>
              </a:solidFill>
              <a:latin typeface="阿里巴巴普惠体 B" panose="00020600040101010101" charset="-122"/>
              <a:ea typeface="阿里巴巴普惠体 B" panose="00020600040101010101" charset="-122"/>
            </a:endParaRPr>
          </a:p>
        </p:txBody>
      </p:sp>
      <p:grpSp>
        <p:nvGrpSpPr>
          <p:cNvPr id="20" name="组合 19"/>
          <p:cNvGrpSpPr/>
          <p:nvPr/>
        </p:nvGrpSpPr>
        <p:grpSpPr>
          <a:xfrm>
            <a:off x="8312312" y="3624513"/>
            <a:ext cx="6720546" cy="3033997"/>
            <a:chOff x="4156360" y="1911927"/>
            <a:chExt cx="3360438" cy="1517073"/>
          </a:xfrm>
        </p:grpSpPr>
        <p:sp>
          <p:nvSpPr>
            <p:cNvPr id="18" name="矩形 17"/>
            <p:cNvSpPr/>
            <p:nvPr/>
          </p:nvSpPr>
          <p:spPr>
            <a:xfrm>
              <a:off x="4563683" y="1911927"/>
              <a:ext cx="2953115" cy="151707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grpSp>
          <p:nvGrpSpPr>
            <p:cNvPr id="6" name="组合 5"/>
            <p:cNvGrpSpPr/>
            <p:nvPr/>
          </p:nvGrpSpPr>
          <p:grpSpPr>
            <a:xfrm>
              <a:off x="5124174" y="2307796"/>
              <a:ext cx="2375999" cy="725334"/>
              <a:chOff x="2077099" y="3183378"/>
              <a:chExt cx="1695450" cy="725334"/>
            </a:xfrm>
          </p:grpSpPr>
          <p:sp>
            <p:nvSpPr>
              <p:cNvPr id="5" name="矩形 4"/>
              <p:cNvSpPr/>
              <p:nvPr/>
            </p:nvSpPr>
            <p:spPr>
              <a:xfrm>
                <a:off x="2077100" y="3183378"/>
                <a:ext cx="1519964" cy="435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zh-CN" altLang="en-US" sz="4800" dirty="0">
                    <a:solidFill>
                      <a:schemeClr val="tx1"/>
                    </a:solidFill>
                    <a:latin typeface="阿里巴巴普惠体 B" panose="00020600040101010101" charset="-122"/>
                    <a:ea typeface="阿里巴巴普惠体 B" panose="00020600040101010101" charset="-122"/>
                  </a:rPr>
                  <a:t>公司介绍</a:t>
                </a:r>
                <a:endParaRPr lang="zh-CN" altLang="en-US" sz="4800" dirty="0">
                  <a:solidFill>
                    <a:schemeClr val="tx1"/>
                  </a:solidFill>
                  <a:latin typeface="阿里巴巴普惠体 B" panose="00020600040101010101" charset="-122"/>
                  <a:ea typeface="阿里巴巴普惠体 B" panose="00020600040101010101" charset="-122"/>
                </a:endParaRPr>
              </a:p>
            </p:txBody>
          </p:sp>
          <p:sp>
            <p:nvSpPr>
              <p:cNvPr id="29" name="矩形 28"/>
              <p:cNvSpPr/>
              <p:nvPr/>
            </p:nvSpPr>
            <p:spPr>
              <a:xfrm>
                <a:off x="2077099" y="3663226"/>
                <a:ext cx="1695450" cy="245486"/>
              </a:xfrm>
              <a:prstGeom prst="rect">
                <a:avLst/>
              </a:prstGeom>
              <a:noFill/>
            </p:spPr>
            <p:txBody>
              <a:bodyPr wrap="square" lIns="0" tIns="0" rIns="0" bIns="0" rtlCol="0" anchor="ctr" anchorCtr="0">
                <a:noAutofit/>
              </a:bodyPr>
              <a:lstStyle/>
              <a:p>
                <a:r>
                  <a:rPr lang="en-US" altLang="zh-CN" sz="2800" cap="all" dirty="0">
                    <a:latin typeface="阿里巴巴普惠体 B" panose="00020600040101010101" charset="-122"/>
                    <a:ea typeface="阿里巴巴普惠体 B" panose="00020600040101010101" charset="-122"/>
                  </a:rPr>
                  <a:t>Company Introduction</a:t>
                </a:r>
                <a:endParaRPr lang="en-US" altLang="zh-CN" sz="2800" cap="all" dirty="0">
                  <a:latin typeface="阿里巴巴普惠体 B" panose="00020600040101010101" charset="-122"/>
                  <a:ea typeface="阿里巴巴普惠体 B" panose="00020600040101010101" charset="-122"/>
                </a:endParaRPr>
              </a:p>
            </p:txBody>
          </p:sp>
        </p:grpSp>
        <p:sp>
          <p:nvSpPr>
            <p:cNvPr id="4" name="椭圆 3"/>
            <p:cNvSpPr/>
            <p:nvPr/>
          </p:nvSpPr>
          <p:spPr>
            <a:xfrm>
              <a:off x="4156360" y="2279765"/>
              <a:ext cx="781397" cy="78139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阿里巴巴普惠体 B" panose="00020600040101010101" charset="-122"/>
                  <a:ea typeface="阿里巴巴普惠体 B" panose="00020600040101010101" charset="-122"/>
                </a:rPr>
                <a:t>01</a:t>
              </a:r>
              <a:endParaRPr lang="en-US" altLang="zh-CN" sz="2800" dirty="0">
                <a:solidFill>
                  <a:schemeClr val="tx1"/>
                </a:solidFill>
                <a:latin typeface="阿里巴巴普惠体 B" panose="00020600040101010101" charset="-122"/>
                <a:ea typeface="阿里巴巴普惠体 B" panose="00020600040101010101" charset="-122"/>
              </a:endParaRPr>
            </a:p>
          </p:txBody>
        </p:sp>
      </p:grpSp>
      <p:grpSp>
        <p:nvGrpSpPr>
          <p:cNvPr id="21" name="组合 20"/>
          <p:cNvGrpSpPr/>
          <p:nvPr/>
        </p:nvGrpSpPr>
        <p:grpSpPr>
          <a:xfrm>
            <a:off x="16304923" y="3624513"/>
            <a:ext cx="6687297" cy="3033997"/>
            <a:chOff x="8152862" y="1911927"/>
            <a:chExt cx="3343813" cy="1517073"/>
          </a:xfrm>
        </p:grpSpPr>
        <p:sp>
          <p:nvSpPr>
            <p:cNvPr id="54" name="矩形 53"/>
            <p:cNvSpPr/>
            <p:nvPr/>
          </p:nvSpPr>
          <p:spPr>
            <a:xfrm>
              <a:off x="8540719" y="1911927"/>
              <a:ext cx="2953115" cy="151707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grpSp>
          <p:nvGrpSpPr>
            <p:cNvPr id="35" name="组合 34"/>
            <p:cNvGrpSpPr/>
            <p:nvPr/>
          </p:nvGrpSpPr>
          <p:grpSpPr>
            <a:xfrm>
              <a:off x="9120676" y="2307796"/>
              <a:ext cx="2375999" cy="725334"/>
              <a:chOff x="2077099" y="3183378"/>
              <a:chExt cx="1695450" cy="725334"/>
            </a:xfrm>
          </p:grpSpPr>
          <p:sp>
            <p:nvSpPr>
              <p:cNvPr id="36" name="矩形 35"/>
              <p:cNvSpPr/>
              <p:nvPr/>
            </p:nvSpPr>
            <p:spPr>
              <a:xfrm>
                <a:off x="2077100" y="3183378"/>
                <a:ext cx="1519964" cy="435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zh-CN" altLang="en-US" sz="4800" dirty="0">
                    <a:solidFill>
                      <a:schemeClr val="tx1"/>
                    </a:solidFill>
                    <a:latin typeface="阿里巴巴普惠体 B" panose="00020600040101010101" charset="-122"/>
                    <a:ea typeface="阿里巴巴普惠体 B" panose="00020600040101010101" charset="-122"/>
                  </a:rPr>
                  <a:t>企业产品</a:t>
                </a:r>
                <a:endParaRPr lang="zh-CN" altLang="en-US" sz="4800" dirty="0">
                  <a:solidFill>
                    <a:schemeClr val="tx1"/>
                  </a:solidFill>
                  <a:latin typeface="阿里巴巴普惠体 B" panose="00020600040101010101" charset="-122"/>
                  <a:ea typeface="阿里巴巴普惠体 B" panose="00020600040101010101" charset="-122"/>
                </a:endParaRPr>
              </a:p>
            </p:txBody>
          </p:sp>
          <p:sp>
            <p:nvSpPr>
              <p:cNvPr id="41" name="矩形 40"/>
              <p:cNvSpPr/>
              <p:nvPr/>
            </p:nvSpPr>
            <p:spPr>
              <a:xfrm>
                <a:off x="2077099" y="3663226"/>
                <a:ext cx="1695450" cy="245486"/>
              </a:xfrm>
              <a:prstGeom prst="rect">
                <a:avLst/>
              </a:prstGeom>
              <a:noFill/>
            </p:spPr>
            <p:txBody>
              <a:bodyPr wrap="square" lIns="0" tIns="0" rIns="0" bIns="0" rtlCol="0" anchor="ctr" anchorCtr="0">
                <a:noAutofit/>
              </a:bodyPr>
              <a:lstStyle/>
              <a:p>
                <a:r>
                  <a:rPr lang="en-US" altLang="zh-CN" sz="2800" cap="all" dirty="0">
                    <a:latin typeface="阿里巴巴普惠体 B" panose="00020600040101010101" charset="-122"/>
                    <a:ea typeface="阿里巴巴普惠体 B" panose="00020600040101010101" charset="-122"/>
                  </a:rPr>
                  <a:t>Enterprise products</a:t>
                </a:r>
                <a:endParaRPr lang="en-US" altLang="zh-CN" sz="2800" cap="all" dirty="0">
                  <a:latin typeface="阿里巴巴普惠体 B" panose="00020600040101010101" charset="-122"/>
                  <a:ea typeface="阿里巴巴普惠体 B" panose="00020600040101010101" charset="-122"/>
                </a:endParaRPr>
              </a:p>
            </p:txBody>
          </p:sp>
        </p:grpSp>
        <p:sp>
          <p:nvSpPr>
            <p:cNvPr id="43" name="椭圆 42"/>
            <p:cNvSpPr/>
            <p:nvPr/>
          </p:nvSpPr>
          <p:spPr>
            <a:xfrm>
              <a:off x="8152862" y="2279765"/>
              <a:ext cx="781397" cy="78139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阿里巴巴普惠体 B" panose="00020600040101010101" charset="-122"/>
                  <a:ea typeface="阿里巴巴普惠体 B" panose="00020600040101010101" charset="-122"/>
                </a:rPr>
                <a:t>02</a:t>
              </a:r>
              <a:endParaRPr lang="en-US" altLang="zh-CN" sz="2800" dirty="0">
                <a:solidFill>
                  <a:schemeClr val="tx1"/>
                </a:solidFill>
                <a:latin typeface="阿里巴巴普惠体 B" panose="00020600040101010101" charset="-122"/>
                <a:ea typeface="阿里巴巴普惠体 B" panose="00020600040101010101" charset="-122"/>
              </a:endParaRPr>
            </a:p>
          </p:txBody>
        </p:sp>
      </p:grpSp>
      <p:grpSp>
        <p:nvGrpSpPr>
          <p:cNvPr id="19" name="组合 18"/>
          <p:cNvGrpSpPr/>
          <p:nvPr/>
        </p:nvGrpSpPr>
        <p:grpSpPr>
          <a:xfrm>
            <a:off x="8312312" y="8104835"/>
            <a:ext cx="6720546" cy="3033997"/>
            <a:chOff x="4156360" y="3824869"/>
            <a:chExt cx="3360438" cy="1517073"/>
          </a:xfrm>
        </p:grpSpPr>
        <p:sp>
          <p:nvSpPr>
            <p:cNvPr id="56" name="矩形 55"/>
            <p:cNvSpPr/>
            <p:nvPr/>
          </p:nvSpPr>
          <p:spPr>
            <a:xfrm>
              <a:off x="4563683" y="3824869"/>
              <a:ext cx="2953115" cy="151707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grpSp>
          <p:nvGrpSpPr>
            <p:cNvPr id="44" name="组合 43"/>
            <p:cNvGrpSpPr/>
            <p:nvPr/>
          </p:nvGrpSpPr>
          <p:grpSpPr>
            <a:xfrm>
              <a:off x="5124174" y="4220738"/>
              <a:ext cx="2375999" cy="725334"/>
              <a:chOff x="2077099" y="3183378"/>
              <a:chExt cx="1695450" cy="725334"/>
            </a:xfrm>
          </p:grpSpPr>
          <p:sp>
            <p:nvSpPr>
              <p:cNvPr id="45" name="矩形 44"/>
              <p:cNvSpPr/>
              <p:nvPr/>
            </p:nvSpPr>
            <p:spPr>
              <a:xfrm>
                <a:off x="2077100" y="3183378"/>
                <a:ext cx="1519964" cy="435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zh-CN" altLang="en-US" sz="4800" dirty="0">
                    <a:solidFill>
                      <a:schemeClr val="tx1"/>
                    </a:solidFill>
                    <a:latin typeface="阿里巴巴普惠体 B" panose="00020600040101010101" charset="-122"/>
                    <a:ea typeface="阿里巴巴普惠体 B" panose="00020600040101010101" charset="-122"/>
                  </a:rPr>
                  <a:t>售后服务</a:t>
                </a:r>
                <a:endParaRPr lang="zh-CN" altLang="en-US" sz="4800" dirty="0">
                  <a:solidFill>
                    <a:schemeClr val="tx1"/>
                  </a:solidFill>
                  <a:latin typeface="阿里巴巴普惠体 B" panose="00020600040101010101" charset="-122"/>
                  <a:ea typeface="阿里巴巴普惠体 B" panose="00020600040101010101" charset="-122"/>
                </a:endParaRPr>
              </a:p>
            </p:txBody>
          </p:sp>
          <p:sp>
            <p:nvSpPr>
              <p:cNvPr id="46" name="矩形 45"/>
              <p:cNvSpPr/>
              <p:nvPr/>
            </p:nvSpPr>
            <p:spPr>
              <a:xfrm>
                <a:off x="2077099" y="3663226"/>
                <a:ext cx="1695450" cy="245486"/>
              </a:xfrm>
              <a:prstGeom prst="rect">
                <a:avLst/>
              </a:prstGeom>
              <a:noFill/>
            </p:spPr>
            <p:txBody>
              <a:bodyPr wrap="square" lIns="0" tIns="0" rIns="0" bIns="0" rtlCol="0" anchor="ctr" anchorCtr="0">
                <a:noAutofit/>
              </a:bodyPr>
              <a:lstStyle/>
              <a:p>
                <a:r>
                  <a:rPr lang="en-US" altLang="zh-CN" sz="2800" cap="all" dirty="0">
                    <a:latin typeface="阿里巴巴普惠体 B" panose="00020600040101010101" charset="-122"/>
                    <a:ea typeface="阿里巴巴普惠体 B" panose="00020600040101010101" charset="-122"/>
                  </a:rPr>
                  <a:t>after-sale service</a:t>
                </a:r>
                <a:endParaRPr lang="en-US" altLang="zh-CN" sz="2800" cap="all" dirty="0">
                  <a:latin typeface="阿里巴巴普惠体 B" panose="00020600040101010101" charset="-122"/>
                  <a:ea typeface="阿里巴巴普惠体 B" panose="00020600040101010101" charset="-122"/>
                </a:endParaRPr>
              </a:p>
            </p:txBody>
          </p:sp>
        </p:grpSp>
        <p:sp>
          <p:nvSpPr>
            <p:cNvPr id="47" name="椭圆 46"/>
            <p:cNvSpPr/>
            <p:nvPr/>
          </p:nvSpPr>
          <p:spPr>
            <a:xfrm>
              <a:off x="4156360" y="4192707"/>
              <a:ext cx="781397" cy="78139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阿里巴巴普惠体 B" panose="00020600040101010101" charset="-122"/>
                  <a:ea typeface="阿里巴巴普惠体 B" panose="00020600040101010101" charset="-122"/>
                </a:rPr>
                <a:t>03</a:t>
              </a:r>
              <a:endParaRPr lang="en-US" altLang="zh-CN" sz="2800" dirty="0">
                <a:solidFill>
                  <a:schemeClr val="tx1"/>
                </a:solidFill>
                <a:latin typeface="阿里巴巴普惠体 B" panose="00020600040101010101" charset="-122"/>
                <a:ea typeface="阿里巴巴普惠体 B" panose="00020600040101010101" charset="-122"/>
              </a:endParaRPr>
            </a:p>
          </p:txBody>
        </p:sp>
      </p:grpSp>
      <p:grpSp>
        <p:nvGrpSpPr>
          <p:cNvPr id="22" name="组合 21"/>
          <p:cNvGrpSpPr/>
          <p:nvPr/>
        </p:nvGrpSpPr>
        <p:grpSpPr>
          <a:xfrm>
            <a:off x="16304923" y="8104835"/>
            <a:ext cx="6687297" cy="3033997"/>
            <a:chOff x="8152862" y="3824869"/>
            <a:chExt cx="3343813" cy="1517073"/>
          </a:xfrm>
        </p:grpSpPr>
        <p:sp>
          <p:nvSpPr>
            <p:cNvPr id="55" name="矩形 54"/>
            <p:cNvSpPr/>
            <p:nvPr/>
          </p:nvSpPr>
          <p:spPr>
            <a:xfrm>
              <a:off x="8540719" y="3824869"/>
              <a:ext cx="2953115" cy="151707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grpSp>
          <p:nvGrpSpPr>
            <p:cNvPr id="48" name="组合 47"/>
            <p:cNvGrpSpPr/>
            <p:nvPr/>
          </p:nvGrpSpPr>
          <p:grpSpPr>
            <a:xfrm>
              <a:off x="9120676" y="4220738"/>
              <a:ext cx="2375999" cy="725334"/>
              <a:chOff x="2077099" y="3183378"/>
              <a:chExt cx="1695450" cy="725334"/>
            </a:xfrm>
          </p:grpSpPr>
          <p:sp>
            <p:nvSpPr>
              <p:cNvPr id="49" name="矩形 48"/>
              <p:cNvSpPr/>
              <p:nvPr/>
            </p:nvSpPr>
            <p:spPr>
              <a:xfrm>
                <a:off x="2077100" y="3183378"/>
                <a:ext cx="1519964" cy="4352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zh-CN" altLang="en-US" sz="4800" dirty="0">
                    <a:solidFill>
                      <a:schemeClr val="tx1"/>
                    </a:solidFill>
                    <a:latin typeface="阿里巴巴普惠体 B" panose="00020600040101010101" charset="-122"/>
                    <a:ea typeface="阿里巴巴普惠体 B" panose="00020600040101010101" charset="-122"/>
                  </a:rPr>
                  <a:t>企业发展</a:t>
                </a:r>
                <a:endParaRPr lang="zh-CN" altLang="en-US" sz="4800" dirty="0">
                  <a:solidFill>
                    <a:schemeClr val="tx1"/>
                  </a:solidFill>
                  <a:latin typeface="阿里巴巴普惠体 B" panose="00020600040101010101" charset="-122"/>
                  <a:ea typeface="阿里巴巴普惠体 B" panose="00020600040101010101" charset="-122"/>
                </a:endParaRPr>
              </a:p>
            </p:txBody>
          </p:sp>
          <p:sp>
            <p:nvSpPr>
              <p:cNvPr id="50" name="矩形 49"/>
              <p:cNvSpPr/>
              <p:nvPr/>
            </p:nvSpPr>
            <p:spPr>
              <a:xfrm>
                <a:off x="2077099" y="3663226"/>
                <a:ext cx="1695450" cy="245486"/>
              </a:xfrm>
              <a:prstGeom prst="rect">
                <a:avLst/>
              </a:prstGeom>
              <a:noFill/>
            </p:spPr>
            <p:txBody>
              <a:bodyPr wrap="square" lIns="0" tIns="0" rIns="0" bIns="0" rtlCol="0" anchor="ctr" anchorCtr="0">
                <a:noAutofit/>
              </a:bodyPr>
              <a:lstStyle/>
              <a:p>
                <a:r>
                  <a:rPr lang="en-US" altLang="zh-CN" sz="2800" cap="all" dirty="0">
                    <a:latin typeface="阿里巴巴普惠体 B" panose="00020600040101010101" charset="-122"/>
                    <a:ea typeface="阿里巴巴普惠体 B" panose="00020600040101010101" charset="-122"/>
                  </a:rPr>
                  <a:t>Enterprise development</a:t>
                </a:r>
                <a:endParaRPr lang="en-US" altLang="zh-CN" sz="2800" cap="all" dirty="0">
                  <a:latin typeface="阿里巴巴普惠体 B" panose="00020600040101010101" charset="-122"/>
                  <a:ea typeface="阿里巴巴普惠体 B" panose="00020600040101010101" charset="-122"/>
                </a:endParaRPr>
              </a:p>
            </p:txBody>
          </p:sp>
        </p:grpSp>
        <p:sp>
          <p:nvSpPr>
            <p:cNvPr id="51" name="椭圆 50"/>
            <p:cNvSpPr/>
            <p:nvPr/>
          </p:nvSpPr>
          <p:spPr>
            <a:xfrm>
              <a:off x="8152862" y="4192707"/>
              <a:ext cx="781397" cy="78139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dirty="0">
                  <a:solidFill>
                    <a:schemeClr val="tx1"/>
                  </a:solidFill>
                  <a:latin typeface="阿里巴巴普惠体 B" panose="00020600040101010101" charset="-122"/>
                  <a:ea typeface="阿里巴巴普惠体 B" panose="00020600040101010101" charset="-122"/>
                </a:rPr>
                <a:t>04</a:t>
              </a:r>
              <a:endParaRPr lang="en-US" altLang="zh-CN" sz="2800" dirty="0">
                <a:solidFill>
                  <a:schemeClr val="tx1"/>
                </a:solidFill>
                <a:latin typeface="阿里巴巴普惠体 B" panose="00020600040101010101" charset="-122"/>
                <a:ea typeface="阿里巴巴普惠体 B" panose="00020600040101010101" charset="-122"/>
              </a:endParaRPr>
            </a:p>
          </p:txBody>
        </p:sp>
      </p:grpSp>
      <p:sp>
        <p:nvSpPr>
          <p:cNvPr id="53" name="椭圆 52"/>
          <p:cNvSpPr/>
          <p:nvPr/>
        </p:nvSpPr>
        <p:spPr>
          <a:xfrm>
            <a:off x="19485109" y="-1170132"/>
            <a:ext cx="6030570" cy="6030570"/>
          </a:xfrm>
          <a:prstGeom prst="ellipse">
            <a:avLst/>
          </a:prstGeom>
          <a:solidFill>
            <a:schemeClr val="accent2"/>
          </a:solidFill>
          <a:ln>
            <a:noFill/>
          </a:ln>
          <a:effectLst>
            <a:softEdge rad="698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矩形: 圆角 2"/>
          <p:cNvSpPr/>
          <p:nvPr/>
        </p:nvSpPr>
        <p:spPr>
          <a:xfrm>
            <a:off x="9028314" y="1882180"/>
            <a:ext cx="6326173" cy="1439929"/>
          </a:xfrm>
          <a:prstGeom prst="roundRect">
            <a:avLst>
              <a:gd name="adj" fmla="val 50000"/>
            </a:avLst>
          </a:prstGeom>
          <a:solidFill>
            <a:schemeClr val="accent1"/>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noAutofit/>
          </a:bodyPr>
          <a:lstStyle/>
          <a:p>
            <a:pPr algn="ctr"/>
            <a:endParaRPr lang="zh-CN" altLang="en-US" sz="3200" spc="130">
              <a:solidFill>
                <a:schemeClr val="bg1"/>
              </a:solidFill>
              <a:latin typeface="+mn-ea"/>
            </a:endParaRPr>
          </a:p>
        </p:txBody>
      </p:sp>
      <p:sp>
        <p:nvSpPr>
          <p:cNvPr id="2" name="标题 1"/>
          <p:cNvSpPr>
            <a:spLocks noGrp="1"/>
          </p:cNvSpPr>
          <p:nvPr>
            <p:ph type="title"/>
          </p:nvPr>
        </p:nvSpPr>
        <p:spPr>
          <a:xfrm>
            <a:off x="9116982" y="3789229"/>
            <a:ext cx="6148838" cy="1674640"/>
          </a:xfrm>
        </p:spPr>
        <p:txBody>
          <a:bodyPr vert="horz" wrap="square" lIns="0" tIns="0" rIns="0" bIns="0" rtlCol="0" anchor="b" anchorCtr="0">
            <a:noAutofit/>
          </a:bodyPr>
          <a:lstStyle/>
          <a:p>
            <a:pPr algn="ctr"/>
            <a:r>
              <a:rPr lang="zh-CN" altLang="en-US" sz="9600" b="0" dirty="0">
                <a:solidFill>
                  <a:schemeClr val="tx1"/>
                </a:solidFill>
                <a:latin typeface="阿里巴巴普惠体 B" panose="00020600040101010101" charset="-122"/>
                <a:ea typeface="阿里巴巴普惠体 B" panose="00020600040101010101" charset="-122"/>
              </a:rPr>
              <a:t>公司介绍</a:t>
            </a:r>
            <a:endParaRPr lang="zh-CN" altLang="en-US" sz="9600" b="0" dirty="0">
              <a:solidFill>
                <a:schemeClr val="tx1"/>
              </a:solidFill>
              <a:latin typeface="阿里巴巴普惠体 B" panose="00020600040101010101" charset="-122"/>
              <a:ea typeface="阿里巴巴普惠体 B" panose="00020600040101010101" charset="-122"/>
            </a:endParaRPr>
          </a:p>
        </p:txBody>
      </p:sp>
      <p:sp>
        <p:nvSpPr>
          <p:cNvPr id="12" name="文本框 11"/>
          <p:cNvSpPr txBox="1"/>
          <p:nvPr/>
        </p:nvSpPr>
        <p:spPr>
          <a:xfrm>
            <a:off x="10044040" y="2109727"/>
            <a:ext cx="4294721" cy="984838"/>
          </a:xfrm>
          <a:prstGeom prst="rect">
            <a:avLst/>
          </a:prstGeom>
          <a:noFill/>
        </p:spPr>
        <p:txBody>
          <a:bodyPr wrap="square" lIns="0" tIns="0" rIns="0" bIns="0" rtlCol="0" anchor="ctr" anchorCtr="0">
            <a:noAutofit/>
          </a:bodyPr>
          <a:lstStyle/>
          <a:p>
            <a:pPr algn="ctr"/>
            <a:r>
              <a:rPr lang="en-US" altLang="zh-CN" sz="5600" dirty="0">
                <a:latin typeface="阿里巴巴普惠体 B" panose="00020600040101010101" charset="-122"/>
                <a:ea typeface="阿里巴巴普惠体 B" panose="00020600040101010101" charset="-122"/>
                <a:sym typeface="思源黑体 CN Light" panose="020B0300000000000000" pitchFamily="34" charset="-122"/>
              </a:rPr>
              <a:t>Part 01</a:t>
            </a:r>
            <a:endParaRPr lang="en-US" altLang="zh-CN" sz="5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5" name="矩形 24"/>
          <p:cNvSpPr/>
          <p:nvPr/>
        </p:nvSpPr>
        <p:spPr>
          <a:xfrm>
            <a:off x="9116982" y="5491007"/>
            <a:ext cx="6148840" cy="792443"/>
          </a:xfrm>
          <a:prstGeom prst="rect">
            <a:avLst/>
          </a:prstGeom>
          <a:noFill/>
        </p:spPr>
        <p:txBody>
          <a:bodyPr wrap="square" lIns="0" tIns="0" rIns="0" bIns="0" rtlCol="0" anchor="ctr" anchorCtr="0">
            <a:noAutofit/>
          </a:bodyPr>
          <a:lstStyle/>
          <a:p>
            <a:pPr algn="dist"/>
            <a:r>
              <a:rPr lang="en-US" altLang="zh-CN" sz="3600" cap="all" dirty="0">
                <a:latin typeface="阿里巴巴普惠体 B" panose="00020600040101010101" charset="-122"/>
                <a:ea typeface="阿里巴巴普惠体 B" panose="00020600040101010101" charset="-122"/>
              </a:rPr>
              <a:t>Company Introduction</a:t>
            </a:r>
            <a:endParaRPr lang="en-US" altLang="zh-CN" sz="3600" cap="all" dirty="0">
              <a:latin typeface="阿里巴巴普惠体 B" panose="00020600040101010101" charset="-122"/>
              <a:ea typeface="阿里巴巴普惠体 B" panose="00020600040101010101" charset="-122"/>
            </a:endParaRPr>
          </a:p>
        </p:txBody>
      </p:sp>
      <p:sp>
        <p:nvSpPr>
          <p:cNvPr id="17" name="椭圆 16"/>
          <p:cNvSpPr/>
          <p:nvPr/>
        </p:nvSpPr>
        <p:spPr>
          <a:xfrm>
            <a:off x="-1859393" y="1616282"/>
            <a:ext cx="10483437" cy="10483437"/>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18" name="椭圆 17"/>
          <p:cNvSpPr/>
          <p:nvPr/>
        </p:nvSpPr>
        <p:spPr>
          <a:xfrm>
            <a:off x="14392171" y="3779693"/>
            <a:ext cx="11850024" cy="11850024"/>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19" name="文本框 18"/>
          <p:cNvSpPr txBox="1"/>
          <p:nvPr/>
        </p:nvSpPr>
        <p:spPr>
          <a:xfrm>
            <a:off x="4055801" y="11824704"/>
            <a:ext cx="16271201" cy="792441"/>
          </a:xfrm>
          <a:prstGeom prst="rect">
            <a:avLst/>
          </a:prstGeom>
          <a:noFill/>
        </p:spPr>
        <p:txBody>
          <a:bodyPr wrap="square" lIns="0" tIns="0" rIns="0" bIns="0" rtlCol="0">
            <a:noAutofit/>
          </a:bodyPr>
          <a:lstStyle/>
          <a:p>
            <a:pPr algn="ct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Lorem ipsum dolor sit amet, consectetuer adipiscing elit. Maecenas porttitor congue massa. Fusce posuere, magna sed pulvinar ultricies, eros quis </a:t>
            </a:r>
            <a:r>
              <a:rPr lang="en-US" altLang="zh-CN" sz="2400" dirty="0" err="1">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urna</a:t>
            </a: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a:t>
            </a:r>
            <a:endPar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endParaRPr>
          </a:p>
        </p:txBody>
      </p:sp>
      <p:grpSp>
        <p:nvGrpSpPr>
          <p:cNvPr id="20" name="组合 19"/>
          <p:cNvGrpSpPr/>
          <p:nvPr/>
        </p:nvGrpSpPr>
        <p:grpSpPr>
          <a:xfrm>
            <a:off x="6899661" y="7379034"/>
            <a:ext cx="10583480" cy="647424"/>
            <a:chOff x="695325" y="3048216"/>
            <a:chExt cx="5196085" cy="323728"/>
          </a:xfrm>
        </p:grpSpPr>
        <p:sp>
          <p:nvSpPr>
            <p:cNvPr id="21" name="文本框 20"/>
            <p:cNvSpPr txBox="1"/>
            <p:nvPr/>
          </p:nvSpPr>
          <p:spPr>
            <a:xfrm>
              <a:off x="695325"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商务演示</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2" name="文本框 21"/>
            <p:cNvSpPr txBox="1"/>
            <p:nvPr/>
          </p:nvSpPr>
          <p:spPr>
            <a:xfrm>
              <a:off x="2115353"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公司宣传</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3" name="文本框 22"/>
            <p:cNvSpPr txBox="1"/>
            <p:nvPr/>
          </p:nvSpPr>
          <p:spPr>
            <a:xfrm>
              <a:off x="3535381"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产品介绍</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4" name="文本框 23"/>
            <p:cNvSpPr txBox="1"/>
            <p:nvPr/>
          </p:nvSpPr>
          <p:spPr>
            <a:xfrm>
              <a:off x="4955410"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商业路演</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cxnSp>
          <p:nvCxnSpPr>
            <p:cNvPr id="26" name="直接连接符 25"/>
            <p:cNvCxnSpPr/>
            <p:nvPr/>
          </p:nvCxnSpPr>
          <p:spPr>
            <a:xfrm>
              <a:off x="4713395"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293367"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1873339"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1390582" y="3002827"/>
            <a:ext cx="21601639" cy="6706196"/>
          </a:xfrm>
          <a:prstGeom prst="roundRect">
            <a:avLst>
              <a:gd name="adj" fmla="val 9042"/>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 name="标题 1"/>
          <p:cNvSpPr>
            <a:spLocks noGrp="1"/>
          </p:cNvSpPr>
          <p:nvPr>
            <p:ph type="title"/>
          </p:nvPr>
        </p:nvSpPr>
        <p:spPr/>
        <p:txBody>
          <a:bodyPr/>
          <a:lstStyle/>
          <a:p>
            <a:r>
              <a:rPr lang="zh-CN" altLang="en-US" dirty="0">
                <a:latin typeface="阿里巴巴普惠体 B" panose="00020600040101010101" charset="-122"/>
                <a:ea typeface="阿里巴巴普惠体 B" panose="00020600040101010101" charset="-122"/>
              </a:rPr>
              <a:t>公司介绍</a:t>
            </a:r>
            <a:endParaRPr lang="zh-CN" altLang="en-US" dirty="0">
              <a:latin typeface="阿里巴巴普惠体 B" panose="00020600040101010101" charset="-122"/>
              <a:ea typeface="阿里巴巴普惠体 B" panose="00020600040101010101" charset="-122"/>
            </a:endParaRPr>
          </a:p>
        </p:txBody>
      </p:sp>
      <p:sp>
        <p:nvSpPr>
          <p:cNvPr id="17" name="矩形 16"/>
          <p:cNvSpPr/>
          <p:nvPr/>
        </p:nvSpPr>
        <p:spPr>
          <a:xfrm>
            <a:off x="267691" y="-3451"/>
            <a:ext cx="1665284" cy="1972027"/>
          </a:xfrm>
          <a:prstGeom prst="rect">
            <a:avLst/>
          </a:prstGeom>
          <a:noFill/>
        </p:spPr>
        <p:txBody>
          <a:bodyPr wrap="square" lIns="0" tIns="0" rIns="0" bIns="0" rtlCol="0" anchor="ctr" anchorCtr="0">
            <a:noAutofit/>
          </a:bodyPr>
          <a:lstStyle/>
          <a:p>
            <a:pPr algn="ctr"/>
            <a:r>
              <a:rPr lang="en-US" altLang="zh-CN" sz="12000" cap="all" dirty="0">
                <a:solidFill>
                  <a:schemeClr val="bg1"/>
                </a:solidFill>
                <a:latin typeface="阿里巴巴普惠体 B" panose="00020600040101010101" charset="-122"/>
                <a:ea typeface="阿里巴巴普惠体 B" panose="00020600040101010101" charset="-122"/>
              </a:rPr>
              <a:t>01</a:t>
            </a:r>
            <a:endParaRPr lang="en-US" altLang="zh-CN" sz="12000" cap="all" dirty="0">
              <a:solidFill>
                <a:schemeClr val="bg1"/>
              </a:solidFill>
              <a:latin typeface="阿里巴巴普惠体 B" panose="00020600040101010101" charset="-122"/>
              <a:ea typeface="阿里巴巴普惠体 B" panose="00020600040101010101" charset="-122"/>
            </a:endParaRPr>
          </a:p>
        </p:txBody>
      </p:sp>
      <p:sp>
        <p:nvSpPr>
          <p:cNvPr id="26" name="矩形 25"/>
          <p:cNvSpPr/>
          <p:nvPr/>
        </p:nvSpPr>
        <p:spPr>
          <a:xfrm>
            <a:off x="2061307" y="1163884"/>
            <a:ext cx="5233123" cy="446372"/>
          </a:xfrm>
          <a:prstGeom prst="rect">
            <a:avLst/>
          </a:prstGeom>
          <a:noFill/>
        </p:spPr>
        <p:txBody>
          <a:bodyPr wrap="square" lIns="0" tIns="0" rIns="0" bIns="0" rtlCol="0" anchor="ctr" anchorCtr="0">
            <a:noAutofit/>
          </a:bodyPr>
          <a:lstStyle/>
          <a:p>
            <a:r>
              <a:rPr lang="en-US" altLang="zh-CN" sz="2800" cap="all" dirty="0">
                <a:solidFill>
                  <a:schemeClr val="bg1"/>
                </a:solidFill>
                <a:latin typeface="阿里巴巴普惠体 B" panose="00020600040101010101" charset="-122"/>
                <a:ea typeface="阿里巴巴普惠体 B" panose="00020600040101010101" charset="-122"/>
              </a:rPr>
              <a:t>Company Introduction</a:t>
            </a:r>
            <a:endParaRPr lang="en-US" altLang="zh-CN" sz="2800" cap="all" dirty="0">
              <a:solidFill>
                <a:schemeClr val="bg1"/>
              </a:solidFill>
              <a:latin typeface="阿里巴巴普惠体 B" panose="00020600040101010101" charset="-122"/>
              <a:ea typeface="阿里巴巴普惠体 B" panose="00020600040101010101" charset="-122"/>
            </a:endParaRPr>
          </a:p>
        </p:txBody>
      </p:sp>
      <p:sp>
        <p:nvSpPr>
          <p:cNvPr id="21" name="椭圆 20"/>
          <p:cNvSpPr/>
          <p:nvPr/>
        </p:nvSpPr>
        <p:spPr>
          <a:xfrm>
            <a:off x="22218676" y="11836871"/>
            <a:ext cx="2894534" cy="2894534"/>
          </a:xfrm>
          <a:prstGeom prst="ellipse">
            <a:avLst/>
          </a:prstGeom>
          <a:solidFill>
            <a:schemeClr val="accent2"/>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2" name="椭圆 21"/>
          <p:cNvSpPr/>
          <p:nvPr/>
        </p:nvSpPr>
        <p:spPr>
          <a:xfrm>
            <a:off x="-875915" y="-943951"/>
            <a:ext cx="3737336" cy="3737336"/>
          </a:xfrm>
          <a:prstGeom prst="ellipse">
            <a:avLst/>
          </a:prstGeom>
          <a:solidFill>
            <a:schemeClr val="accent2"/>
          </a:solidFill>
          <a:ln>
            <a:noFill/>
          </a:ln>
          <a:effectLst>
            <a:softEdge rad="457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4" name="矩形 23"/>
          <p:cNvSpPr/>
          <p:nvPr/>
        </p:nvSpPr>
        <p:spPr>
          <a:xfrm>
            <a:off x="9116982" y="1370856"/>
            <a:ext cx="6148840" cy="545955"/>
          </a:xfrm>
          <a:prstGeom prst="rect">
            <a:avLst/>
          </a:prstGeom>
          <a:noFill/>
        </p:spPr>
        <p:txBody>
          <a:bodyPr wrap="square" lIns="0" tIns="0" rIns="0" bIns="0" rtlCol="0" anchor="ctr" anchorCtr="0">
            <a:noAutofit/>
          </a:bodyPr>
          <a:lstStyle/>
          <a:p>
            <a:pPr algn="ctr"/>
            <a:r>
              <a:rPr lang="en-US" altLang="zh-CN" sz="2800" cap="all" dirty="0">
                <a:latin typeface="阿里巴巴普惠体 B" panose="00020600040101010101" charset="-122"/>
                <a:ea typeface="阿里巴巴普惠体 B" panose="00020600040101010101" charset="-122"/>
              </a:rPr>
              <a:t>Company Introduction</a:t>
            </a:r>
            <a:endParaRPr lang="en-US" altLang="zh-CN" sz="2800" cap="all" dirty="0">
              <a:latin typeface="阿里巴巴普惠体 B" panose="00020600040101010101" charset="-122"/>
              <a:ea typeface="阿里巴巴普惠体 B" panose="00020600040101010101" charset="-122"/>
            </a:endParaRPr>
          </a:p>
        </p:txBody>
      </p:sp>
      <p:sp>
        <p:nvSpPr>
          <p:cNvPr id="28" name="椭圆 27"/>
          <p:cNvSpPr/>
          <p:nvPr/>
        </p:nvSpPr>
        <p:spPr>
          <a:xfrm flipH="1">
            <a:off x="12850895" y="2475841"/>
            <a:ext cx="10141326" cy="10141326"/>
          </a:xfrm>
          <a:prstGeom prst="ellipse">
            <a:avLst/>
          </a:prstGeom>
          <a:blipFill dpi="0" rotWithShape="1">
            <a:blip r:embed="rId1"/>
            <a:srcRect/>
            <a:tile tx="0" ty="0" sx="100000" sy="100000" flip="none"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grpSp>
        <p:nvGrpSpPr>
          <p:cNvPr id="5" name="组合 4"/>
          <p:cNvGrpSpPr/>
          <p:nvPr/>
        </p:nvGrpSpPr>
        <p:grpSpPr>
          <a:xfrm>
            <a:off x="2505343" y="4071093"/>
            <a:ext cx="9305077" cy="4519786"/>
            <a:chOff x="1252733" y="1955529"/>
            <a:chExt cx="4652767" cy="2260004"/>
          </a:xfrm>
        </p:grpSpPr>
        <p:sp>
          <p:nvSpPr>
            <p:cNvPr id="34" name="文本框 33"/>
            <p:cNvSpPr txBox="1"/>
            <p:nvPr/>
          </p:nvSpPr>
          <p:spPr>
            <a:xfrm>
              <a:off x="1252733" y="1955529"/>
              <a:ext cx="3086100" cy="414993"/>
            </a:xfrm>
            <a:prstGeom prst="rect">
              <a:avLst/>
            </a:prstGeom>
            <a:noFill/>
          </p:spPr>
          <p:txBody>
            <a:bodyPr wrap="square" lIns="0" rIns="0" rtlCol="0">
              <a:spAutoFit/>
            </a:bodyPr>
            <a:lstStyle/>
            <a:p>
              <a:pPr algn="just"/>
              <a:r>
                <a:rPr lang="zh-CN" altLang="en-US" sz="4800" spc="130" dirty="0">
                  <a:latin typeface="阿里巴巴普惠体 B" panose="00020600040101010101" charset="-122"/>
                  <a:ea typeface="阿里巴巴普惠体 B" panose="00020600040101010101" charset="-122"/>
                </a:rPr>
                <a:t>公司概况</a:t>
              </a:r>
              <a:endParaRPr lang="zh-CN" altLang="en-US" sz="4800" spc="130" dirty="0">
                <a:latin typeface="阿里巴巴普惠体 B" panose="00020600040101010101" charset="-122"/>
                <a:ea typeface="阿里巴巴普惠体 B" panose="00020600040101010101" charset="-122"/>
              </a:endParaRPr>
            </a:p>
          </p:txBody>
        </p:sp>
        <p:sp>
          <p:nvSpPr>
            <p:cNvPr id="35" name="文本框 34"/>
            <p:cNvSpPr txBox="1"/>
            <p:nvPr/>
          </p:nvSpPr>
          <p:spPr>
            <a:xfrm>
              <a:off x="1252733" y="2770520"/>
              <a:ext cx="4652767" cy="1445013"/>
            </a:xfrm>
            <a:prstGeom prst="rect">
              <a:avLst/>
            </a:prstGeom>
            <a:noFill/>
          </p:spPr>
          <p:txBody>
            <a:bodyPr wrap="square" lIns="0" rIns="0" rtlCol="0">
              <a:spAutoFit/>
            </a:bodyPr>
            <a:lstStyle/>
            <a:p>
              <a:pPr marL="0" marR="0" lvl="0" indent="0" algn="just"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处输入你的正文，根据需求增减文字以准确理解您所传达的信息。单击此处输入你的正文</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sp>
          <p:nvSpPr>
            <p:cNvPr id="37" name="矩形 36"/>
            <p:cNvSpPr/>
            <p:nvPr/>
          </p:nvSpPr>
          <p:spPr>
            <a:xfrm>
              <a:off x="1252733" y="2440493"/>
              <a:ext cx="2616690" cy="223197"/>
            </a:xfrm>
            <a:prstGeom prst="rect">
              <a:avLst/>
            </a:prstGeom>
            <a:noFill/>
          </p:spPr>
          <p:txBody>
            <a:bodyPr wrap="square" lIns="0" tIns="0" rIns="0" bIns="0" rtlCol="0" anchor="ctr" anchorCtr="0">
              <a:noAutofit/>
            </a:bodyPr>
            <a:lstStyle/>
            <a:p>
              <a:pPr algn="just"/>
              <a:r>
                <a:rPr lang="en-US" altLang="zh-CN" sz="2800" cap="all" dirty="0">
                  <a:latin typeface="阿里巴巴普惠体 B" panose="00020600040101010101" charset="-122"/>
                  <a:ea typeface="阿里巴巴普惠体 B" panose="00020600040101010101" charset="-122"/>
                </a:rPr>
                <a:t>Company profile</a:t>
              </a:r>
              <a:endParaRPr lang="en-US" altLang="zh-CN" sz="2800" cap="all" dirty="0">
                <a:latin typeface="阿里巴巴普惠体 B" panose="00020600040101010101" charset="-122"/>
                <a:ea typeface="阿里巴巴普惠体 B" panose="00020600040101010101" charset="-122"/>
              </a:endParaRPr>
            </a:p>
          </p:txBody>
        </p:sp>
      </p:grpSp>
      <p:grpSp>
        <p:nvGrpSpPr>
          <p:cNvPr id="9" name="组合 8"/>
          <p:cNvGrpSpPr/>
          <p:nvPr/>
        </p:nvGrpSpPr>
        <p:grpSpPr>
          <a:xfrm>
            <a:off x="2505343" y="10098293"/>
            <a:ext cx="2944683" cy="2538519"/>
            <a:chOff x="1430781" y="4885912"/>
            <a:chExt cx="1472414" cy="1269322"/>
          </a:xfrm>
        </p:grpSpPr>
        <p:sp>
          <p:nvSpPr>
            <p:cNvPr id="8" name="六边形 7"/>
            <p:cNvSpPr/>
            <p:nvPr/>
          </p:nvSpPr>
          <p:spPr>
            <a:xfrm>
              <a:off x="1430781" y="4885912"/>
              <a:ext cx="1472414" cy="1269322"/>
            </a:xfrm>
            <a:prstGeom prst="hexag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latin typeface="+mn-ea"/>
              </a:endParaRPr>
            </a:p>
          </p:txBody>
        </p:sp>
        <p:sp>
          <p:nvSpPr>
            <p:cNvPr id="42" name="文本框 41"/>
            <p:cNvSpPr txBox="1"/>
            <p:nvPr/>
          </p:nvSpPr>
          <p:spPr>
            <a:xfrm>
              <a:off x="1554988" y="5366685"/>
              <a:ext cx="1224000" cy="260998"/>
            </a:xfrm>
            <a:prstGeom prst="rect">
              <a:avLst/>
            </a:prstGeom>
            <a:noFill/>
          </p:spPr>
          <p:txBody>
            <a:bodyPr wrap="square" lIns="0" rIns="0" rtlCol="0">
              <a:spAutoFit/>
            </a:bodyPr>
            <a:lstStyle/>
            <a:p>
              <a:pPr algn="ctr"/>
              <a:r>
                <a:rPr lang="zh-CN" altLang="en-US" sz="2800" spc="130" dirty="0">
                  <a:latin typeface="阿里巴巴普惠体 B" panose="00020600040101010101" charset="-122"/>
                  <a:ea typeface="阿里巴巴普惠体 B" panose="00020600040101010101" charset="-122"/>
                </a:rPr>
                <a:t>关键特征</a:t>
              </a:r>
              <a:endParaRPr lang="zh-CN" altLang="en-US" sz="2800" spc="130" dirty="0">
                <a:latin typeface="阿里巴巴普惠体 B" panose="00020600040101010101" charset="-122"/>
                <a:ea typeface="阿里巴巴普惠体 B" panose="00020600040101010101" charset="-122"/>
              </a:endParaRPr>
            </a:p>
          </p:txBody>
        </p:sp>
      </p:grpSp>
      <p:grpSp>
        <p:nvGrpSpPr>
          <p:cNvPr id="58" name="组合 57"/>
          <p:cNvGrpSpPr/>
          <p:nvPr/>
        </p:nvGrpSpPr>
        <p:grpSpPr>
          <a:xfrm>
            <a:off x="5685539" y="10098293"/>
            <a:ext cx="2944683" cy="2538519"/>
            <a:chOff x="1430781" y="4885912"/>
            <a:chExt cx="1472414" cy="1269322"/>
          </a:xfrm>
        </p:grpSpPr>
        <p:sp>
          <p:nvSpPr>
            <p:cNvPr id="59" name="六边形 58"/>
            <p:cNvSpPr/>
            <p:nvPr/>
          </p:nvSpPr>
          <p:spPr>
            <a:xfrm>
              <a:off x="1430781" y="4885912"/>
              <a:ext cx="1472414" cy="1269322"/>
            </a:xfrm>
            <a:prstGeom prst="hexag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latin typeface="+mn-ea"/>
              </a:endParaRPr>
            </a:p>
          </p:txBody>
        </p:sp>
        <p:sp>
          <p:nvSpPr>
            <p:cNvPr id="60" name="文本框 59"/>
            <p:cNvSpPr txBox="1"/>
            <p:nvPr/>
          </p:nvSpPr>
          <p:spPr>
            <a:xfrm>
              <a:off x="1554988" y="5366685"/>
              <a:ext cx="1224000" cy="260998"/>
            </a:xfrm>
            <a:prstGeom prst="rect">
              <a:avLst/>
            </a:prstGeom>
            <a:noFill/>
          </p:spPr>
          <p:txBody>
            <a:bodyPr wrap="square" lIns="0" rIns="0" rtlCol="0">
              <a:spAutoFit/>
            </a:bodyPr>
            <a:lstStyle/>
            <a:p>
              <a:pPr algn="ctr"/>
              <a:r>
                <a:rPr lang="zh-CN" altLang="en-US" sz="2800" spc="130" dirty="0">
                  <a:latin typeface="阿里巴巴普惠体 B" panose="00020600040101010101" charset="-122"/>
                  <a:ea typeface="阿里巴巴普惠体 B" panose="00020600040101010101" charset="-122"/>
                </a:rPr>
                <a:t>关键特征</a:t>
              </a:r>
              <a:endParaRPr lang="zh-CN" altLang="en-US" sz="2800" spc="130" dirty="0">
                <a:latin typeface="阿里巴巴普惠体 B" panose="00020600040101010101" charset="-122"/>
                <a:ea typeface="阿里巴巴普惠体 B" panose="00020600040101010101" charset="-122"/>
              </a:endParaRPr>
            </a:p>
          </p:txBody>
        </p:sp>
      </p:grpSp>
      <p:grpSp>
        <p:nvGrpSpPr>
          <p:cNvPr id="61" name="组合 60"/>
          <p:cNvGrpSpPr/>
          <p:nvPr/>
        </p:nvGrpSpPr>
        <p:grpSpPr>
          <a:xfrm>
            <a:off x="8865736" y="10098293"/>
            <a:ext cx="2944683" cy="2538519"/>
            <a:chOff x="1430781" y="4885912"/>
            <a:chExt cx="1472414" cy="1269322"/>
          </a:xfrm>
        </p:grpSpPr>
        <p:sp>
          <p:nvSpPr>
            <p:cNvPr id="62" name="六边形 61"/>
            <p:cNvSpPr/>
            <p:nvPr/>
          </p:nvSpPr>
          <p:spPr>
            <a:xfrm>
              <a:off x="1430781" y="4885912"/>
              <a:ext cx="1472414" cy="1269322"/>
            </a:xfrm>
            <a:prstGeom prst="hexagon">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latin typeface="+mn-ea"/>
              </a:endParaRPr>
            </a:p>
          </p:txBody>
        </p:sp>
        <p:sp>
          <p:nvSpPr>
            <p:cNvPr id="63" name="文本框 62"/>
            <p:cNvSpPr txBox="1"/>
            <p:nvPr/>
          </p:nvSpPr>
          <p:spPr>
            <a:xfrm>
              <a:off x="1554988" y="5366685"/>
              <a:ext cx="1224000" cy="260998"/>
            </a:xfrm>
            <a:prstGeom prst="rect">
              <a:avLst/>
            </a:prstGeom>
            <a:noFill/>
          </p:spPr>
          <p:txBody>
            <a:bodyPr wrap="square" lIns="0" rIns="0" rtlCol="0">
              <a:spAutoFit/>
            </a:bodyPr>
            <a:lstStyle/>
            <a:p>
              <a:pPr algn="ctr"/>
              <a:r>
                <a:rPr lang="zh-CN" altLang="en-US" sz="2800" spc="130" dirty="0">
                  <a:latin typeface="阿里巴巴普惠体 B" panose="00020600040101010101" charset="-122"/>
                  <a:ea typeface="阿里巴巴普惠体 B" panose="00020600040101010101" charset="-122"/>
                </a:rPr>
                <a:t>关键特征</a:t>
              </a:r>
              <a:endParaRPr lang="zh-CN" altLang="en-US" sz="2800" spc="130" dirty="0">
                <a:latin typeface="阿里巴巴普惠体 B" panose="00020600040101010101" charset="-122"/>
                <a:ea typeface="阿里巴巴普惠体 B" panose="00020600040101010101" charset="-122"/>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p:cNvSpPr/>
          <p:nvPr/>
        </p:nvSpPr>
        <p:spPr>
          <a:xfrm>
            <a:off x="1390582" y="9010866"/>
            <a:ext cx="21601639" cy="3601993"/>
          </a:xfrm>
          <a:prstGeom prst="roundRect">
            <a:avLst>
              <a:gd name="adj" fmla="val 9042"/>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43" name="矩形: 圆角 42"/>
          <p:cNvSpPr/>
          <p:nvPr/>
        </p:nvSpPr>
        <p:spPr>
          <a:xfrm>
            <a:off x="12800971" y="2475841"/>
            <a:ext cx="10191249" cy="5658450"/>
          </a:xfrm>
          <a:prstGeom prst="roundRect">
            <a:avLst>
              <a:gd name="adj" fmla="val 9042"/>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40" name="矩形: 圆角 39"/>
          <p:cNvSpPr/>
          <p:nvPr/>
        </p:nvSpPr>
        <p:spPr>
          <a:xfrm>
            <a:off x="1390582" y="2475841"/>
            <a:ext cx="10191249" cy="5658450"/>
          </a:xfrm>
          <a:prstGeom prst="roundRect">
            <a:avLst>
              <a:gd name="adj" fmla="val 9042"/>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 name="标题 1"/>
          <p:cNvSpPr>
            <a:spLocks noGrp="1"/>
          </p:cNvSpPr>
          <p:nvPr>
            <p:ph type="title"/>
          </p:nvPr>
        </p:nvSpPr>
        <p:spPr/>
        <p:txBody>
          <a:bodyPr/>
          <a:lstStyle/>
          <a:p>
            <a:r>
              <a:rPr lang="zh-CN" altLang="en-US" dirty="0">
                <a:latin typeface="阿里巴巴普惠体 B" panose="00020600040101010101" charset="-122"/>
                <a:ea typeface="阿里巴巴普惠体 B" panose="00020600040101010101" charset="-122"/>
              </a:rPr>
              <a:t>公司介绍</a:t>
            </a:r>
            <a:endParaRPr lang="zh-CN" altLang="en-US" dirty="0">
              <a:latin typeface="阿里巴巴普惠体 B" panose="00020600040101010101" charset="-122"/>
              <a:ea typeface="阿里巴巴普惠体 B" panose="00020600040101010101" charset="-122"/>
            </a:endParaRPr>
          </a:p>
        </p:txBody>
      </p:sp>
      <p:sp>
        <p:nvSpPr>
          <p:cNvPr id="17" name="矩形 16"/>
          <p:cNvSpPr/>
          <p:nvPr/>
        </p:nvSpPr>
        <p:spPr>
          <a:xfrm>
            <a:off x="267691" y="-3451"/>
            <a:ext cx="1665284" cy="1972027"/>
          </a:xfrm>
          <a:prstGeom prst="rect">
            <a:avLst/>
          </a:prstGeom>
          <a:noFill/>
        </p:spPr>
        <p:txBody>
          <a:bodyPr wrap="square" lIns="0" tIns="0" rIns="0" bIns="0" rtlCol="0" anchor="ctr" anchorCtr="0">
            <a:noAutofit/>
          </a:bodyPr>
          <a:lstStyle/>
          <a:p>
            <a:pPr algn="ctr"/>
            <a:r>
              <a:rPr lang="en-US" altLang="zh-CN" sz="12000" cap="all" dirty="0">
                <a:solidFill>
                  <a:schemeClr val="bg1"/>
                </a:solidFill>
                <a:latin typeface="阿里巴巴普惠体 B" panose="00020600040101010101" charset="-122"/>
                <a:ea typeface="阿里巴巴普惠体 B" panose="00020600040101010101" charset="-122"/>
              </a:rPr>
              <a:t>01</a:t>
            </a:r>
            <a:endParaRPr lang="en-US" altLang="zh-CN" sz="12000" cap="all" dirty="0">
              <a:solidFill>
                <a:schemeClr val="bg1"/>
              </a:solidFill>
              <a:latin typeface="阿里巴巴普惠体 B" panose="00020600040101010101" charset="-122"/>
              <a:ea typeface="阿里巴巴普惠体 B" panose="00020600040101010101" charset="-122"/>
            </a:endParaRPr>
          </a:p>
        </p:txBody>
      </p:sp>
      <p:sp>
        <p:nvSpPr>
          <p:cNvPr id="26" name="矩形 25"/>
          <p:cNvSpPr/>
          <p:nvPr/>
        </p:nvSpPr>
        <p:spPr>
          <a:xfrm>
            <a:off x="2061307" y="1163884"/>
            <a:ext cx="5233123" cy="446372"/>
          </a:xfrm>
          <a:prstGeom prst="rect">
            <a:avLst/>
          </a:prstGeom>
          <a:noFill/>
        </p:spPr>
        <p:txBody>
          <a:bodyPr wrap="square" lIns="0" tIns="0" rIns="0" bIns="0" rtlCol="0" anchor="ctr" anchorCtr="0">
            <a:noAutofit/>
          </a:bodyPr>
          <a:lstStyle/>
          <a:p>
            <a:r>
              <a:rPr lang="en-US" altLang="zh-CN" sz="2800" cap="all" dirty="0">
                <a:solidFill>
                  <a:schemeClr val="bg1"/>
                </a:solidFill>
                <a:latin typeface="阿里巴巴普惠体 B" panose="00020600040101010101" charset="-122"/>
                <a:ea typeface="阿里巴巴普惠体 B" panose="00020600040101010101" charset="-122"/>
              </a:rPr>
              <a:t>Company Introduction</a:t>
            </a:r>
            <a:endParaRPr lang="en-US" altLang="zh-CN" sz="2800" cap="all" dirty="0">
              <a:solidFill>
                <a:schemeClr val="bg1"/>
              </a:solidFill>
              <a:latin typeface="阿里巴巴普惠体 B" panose="00020600040101010101" charset="-122"/>
              <a:ea typeface="阿里巴巴普惠体 B" panose="00020600040101010101" charset="-122"/>
            </a:endParaRPr>
          </a:p>
        </p:txBody>
      </p:sp>
      <p:sp>
        <p:nvSpPr>
          <p:cNvPr id="21" name="椭圆 20"/>
          <p:cNvSpPr/>
          <p:nvPr/>
        </p:nvSpPr>
        <p:spPr>
          <a:xfrm>
            <a:off x="22218676" y="11836871"/>
            <a:ext cx="2894534" cy="2894534"/>
          </a:xfrm>
          <a:prstGeom prst="ellipse">
            <a:avLst/>
          </a:prstGeom>
          <a:solidFill>
            <a:schemeClr val="accent2"/>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2" name="椭圆 21"/>
          <p:cNvSpPr/>
          <p:nvPr/>
        </p:nvSpPr>
        <p:spPr>
          <a:xfrm>
            <a:off x="-875915" y="-943951"/>
            <a:ext cx="3737336" cy="3737336"/>
          </a:xfrm>
          <a:prstGeom prst="ellipse">
            <a:avLst/>
          </a:prstGeom>
          <a:solidFill>
            <a:schemeClr val="accent2"/>
          </a:solidFill>
          <a:ln>
            <a:noFill/>
          </a:ln>
          <a:effectLst>
            <a:softEdge rad="457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4" name="矩形 23"/>
          <p:cNvSpPr/>
          <p:nvPr/>
        </p:nvSpPr>
        <p:spPr>
          <a:xfrm>
            <a:off x="9116982" y="1370856"/>
            <a:ext cx="6148840" cy="545955"/>
          </a:xfrm>
          <a:prstGeom prst="rect">
            <a:avLst/>
          </a:prstGeom>
          <a:noFill/>
        </p:spPr>
        <p:txBody>
          <a:bodyPr wrap="square" lIns="0" tIns="0" rIns="0" bIns="0" rtlCol="0" anchor="ctr" anchorCtr="0">
            <a:noAutofit/>
          </a:bodyPr>
          <a:lstStyle/>
          <a:p>
            <a:pPr algn="ctr"/>
            <a:r>
              <a:rPr lang="en-US" altLang="zh-CN" sz="2800" cap="all" dirty="0">
                <a:latin typeface="阿里巴巴普惠体 B" panose="00020600040101010101" charset="-122"/>
                <a:ea typeface="阿里巴巴普惠体 B" panose="00020600040101010101" charset="-122"/>
              </a:rPr>
              <a:t>Company Introduction</a:t>
            </a:r>
            <a:endParaRPr lang="en-US" altLang="zh-CN" sz="2800" cap="all" dirty="0">
              <a:latin typeface="阿里巴巴普惠体 B" panose="00020600040101010101" charset="-122"/>
              <a:ea typeface="阿里巴巴普惠体 B" panose="00020600040101010101" charset="-122"/>
            </a:endParaRPr>
          </a:p>
        </p:txBody>
      </p:sp>
      <p:sp>
        <p:nvSpPr>
          <p:cNvPr id="74" name="任意多边形: 形状 73"/>
          <p:cNvSpPr/>
          <p:nvPr/>
        </p:nvSpPr>
        <p:spPr>
          <a:xfrm rot="10800000">
            <a:off x="7294430" y="6724487"/>
            <a:ext cx="9793943" cy="6991174"/>
          </a:xfrm>
          <a:custGeom>
            <a:avLst/>
            <a:gdLst>
              <a:gd name="connsiteX0" fmla="*/ 3790505 w 4897212"/>
              <a:gd name="connsiteY0" fmla="*/ 3495759 h 3495759"/>
              <a:gd name="connsiteX1" fmla="*/ 3615757 w 4897212"/>
              <a:gd name="connsiteY1" fmla="*/ 3389597 h 3495759"/>
              <a:gd name="connsiteX2" fmla="*/ 2448606 w 4897212"/>
              <a:gd name="connsiteY2" fmla="*/ 3094063 h 3495759"/>
              <a:gd name="connsiteX3" fmla="*/ 1281455 w 4897212"/>
              <a:gd name="connsiteY3" fmla="*/ 3389597 h 3495759"/>
              <a:gd name="connsiteX4" fmla="*/ 1106707 w 4897212"/>
              <a:gd name="connsiteY4" fmla="*/ 3495758 h 3495759"/>
              <a:gd name="connsiteX5" fmla="*/ 1079567 w 4897212"/>
              <a:gd name="connsiteY5" fmla="*/ 3479271 h 3495759"/>
              <a:gd name="connsiteX6" fmla="*/ 0 w 4897212"/>
              <a:gd name="connsiteY6" fmla="*/ 1448848 h 3495759"/>
              <a:gd name="connsiteX7" fmla="*/ 418184 w 4897212"/>
              <a:gd name="connsiteY7" fmla="*/ 79810 h 3495759"/>
              <a:gd name="connsiteX8" fmla="*/ 477864 w 4897212"/>
              <a:gd name="connsiteY8" fmla="*/ 0 h 3495759"/>
              <a:gd name="connsiteX9" fmla="*/ 4419348 w 4897212"/>
              <a:gd name="connsiteY9" fmla="*/ 0 h 3495759"/>
              <a:gd name="connsiteX10" fmla="*/ 4479029 w 4897212"/>
              <a:gd name="connsiteY10" fmla="*/ 79810 h 3495759"/>
              <a:gd name="connsiteX11" fmla="*/ 4897212 w 4897212"/>
              <a:gd name="connsiteY11" fmla="*/ 1448848 h 3495759"/>
              <a:gd name="connsiteX12" fmla="*/ 3817645 w 4897212"/>
              <a:gd name="connsiteY12" fmla="*/ 3479271 h 3495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97212" h="3495759">
                <a:moveTo>
                  <a:pt x="3790505" y="3495759"/>
                </a:moveTo>
                <a:lnTo>
                  <a:pt x="3615757" y="3389597"/>
                </a:lnTo>
                <a:cubicBezTo>
                  <a:pt x="3268806" y="3201122"/>
                  <a:pt x="2871209" y="3094063"/>
                  <a:pt x="2448606" y="3094063"/>
                </a:cubicBezTo>
                <a:cubicBezTo>
                  <a:pt x="2026004" y="3094063"/>
                  <a:pt x="1628406" y="3201122"/>
                  <a:pt x="1281455" y="3389597"/>
                </a:cubicBezTo>
                <a:lnTo>
                  <a:pt x="1106707" y="3495758"/>
                </a:lnTo>
                <a:lnTo>
                  <a:pt x="1079567" y="3479271"/>
                </a:lnTo>
                <a:cubicBezTo>
                  <a:pt x="428234" y="3039238"/>
                  <a:pt x="0" y="2294053"/>
                  <a:pt x="0" y="1448848"/>
                </a:cubicBezTo>
                <a:cubicBezTo>
                  <a:pt x="0" y="941726"/>
                  <a:pt x="154164" y="470610"/>
                  <a:pt x="418184" y="79810"/>
                </a:cubicBezTo>
                <a:lnTo>
                  <a:pt x="477864" y="0"/>
                </a:lnTo>
                <a:lnTo>
                  <a:pt x="4419348" y="0"/>
                </a:lnTo>
                <a:lnTo>
                  <a:pt x="4479029" y="79810"/>
                </a:lnTo>
                <a:cubicBezTo>
                  <a:pt x="4743048" y="470610"/>
                  <a:pt x="4897212" y="941726"/>
                  <a:pt x="4897212" y="1448848"/>
                </a:cubicBezTo>
                <a:cubicBezTo>
                  <a:pt x="4897212" y="2294053"/>
                  <a:pt x="4468978" y="3039238"/>
                  <a:pt x="3817645" y="3479271"/>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dirty="0">
              <a:latin typeface="思源黑体 CN Light" panose="020B0300000000000000" pitchFamily="34" charset="-122"/>
            </a:endParaRPr>
          </a:p>
        </p:txBody>
      </p:sp>
      <p:sp>
        <p:nvSpPr>
          <p:cNvPr id="36" name="文本框 35"/>
          <p:cNvSpPr txBox="1"/>
          <p:nvPr/>
        </p:nvSpPr>
        <p:spPr>
          <a:xfrm>
            <a:off x="9610160" y="8657196"/>
            <a:ext cx="5162482" cy="829945"/>
          </a:xfrm>
          <a:prstGeom prst="rect">
            <a:avLst/>
          </a:prstGeom>
          <a:noFill/>
        </p:spPr>
        <p:txBody>
          <a:bodyPr wrap="square" lIns="0" rIns="0" rtlCol="0" anchor="ctr" anchorCtr="0">
            <a:spAutoFit/>
          </a:bodyPr>
          <a:lstStyle/>
          <a:p>
            <a:pPr algn="ctr"/>
            <a:r>
              <a:rPr lang="zh-CN" altLang="en-US" sz="4800" spc="130" dirty="0">
                <a:latin typeface="阿里巴巴普惠体 B" panose="00020600040101010101" charset="-122"/>
                <a:ea typeface="阿里巴巴普惠体 B" panose="00020600040101010101" charset="-122"/>
              </a:rPr>
              <a:t>团队建设</a:t>
            </a:r>
            <a:endParaRPr lang="zh-CN" altLang="en-US" sz="4800" spc="130" dirty="0">
              <a:latin typeface="阿里巴巴普惠体 B" panose="00020600040101010101" charset="-122"/>
              <a:ea typeface="阿里巴巴普惠体 B" panose="00020600040101010101" charset="-122"/>
            </a:endParaRPr>
          </a:p>
        </p:txBody>
      </p:sp>
      <p:sp>
        <p:nvSpPr>
          <p:cNvPr id="38" name="文本框 37"/>
          <p:cNvSpPr txBox="1"/>
          <p:nvPr/>
        </p:nvSpPr>
        <p:spPr>
          <a:xfrm>
            <a:off x="8437735" y="9693213"/>
            <a:ext cx="7507335" cy="2889885"/>
          </a:xfrm>
          <a:prstGeom prst="rect">
            <a:avLst/>
          </a:prstGeom>
          <a:noFill/>
        </p:spPr>
        <p:txBody>
          <a:bodyPr wrap="square" lIns="0" rIns="0" rtlCol="0">
            <a:spAutoFit/>
          </a:bodyPr>
          <a:lstStyle/>
          <a:p>
            <a:pPr algn="ctr">
              <a:lnSpc>
                <a:spcPct val="130000"/>
              </a:lnSpc>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单击此处输入你的正文，根据需求增减文字以准确理解您所传达的信息。单击此处输入你的正文，根据需求增减文字以准确理解您所传达的信息。单击此处输入你的正文根据需求增减文字。</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grpSp>
        <p:nvGrpSpPr>
          <p:cNvPr id="3" name="组合 2"/>
          <p:cNvGrpSpPr/>
          <p:nvPr/>
        </p:nvGrpSpPr>
        <p:grpSpPr>
          <a:xfrm>
            <a:off x="2280282" y="3633694"/>
            <a:ext cx="8411849" cy="3340224"/>
            <a:chOff x="1140197" y="1707794"/>
            <a:chExt cx="4206131" cy="1670194"/>
          </a:xfrm>
        </p:grpSpPr>
        <p:sp>
          <p:nvSpPr>
            <p:cNvPr id="39" name="文本框 38"/>
            <p:cNvSpPr txBox="1"/>
            <p:nvPr/>
          </p:nvSpPr>
          <p:spPr>
            <a:xfrm>
              <a:off x="1140197" y="2212706"/>
              <a:ext cx="4206131" cy="1165282"/>
            </a:xfrm>
            <a:prstGeom prst="rect">
              <a:avLst/>
            </a:prstGeom>
            <a:noFill/>
          </p:spPr>
          <p:txBody>
            <a:bodyPr wrap="square" lIns="0" rIns="0" rtlCol="0">
              <a:spAutoFit/>
            </a:bodyPr>
            <a:lstStyle/>
            <a:p>
              <a:pPr>
                <a:lnSpc>
                  <a:spcPct val="130000"/>
                </a:lnSpc>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单击此处输入你的正文，根据需求增减文字以准确理解您所传达的信息。单击此处输入你的正文根据需求增减文字以准确理解信息。单击此处输入你的正文根据需求增减文字</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sp>
          <p:nvSpPr>
            <p:cNvPr id="41" name="文本框 40"/>
            <p:cNvSpPr txBox="1"/>
            <p:nvPr/>
          </p:nvSpPr>
          <p:spPr>
            <a:xfrm>
              <a:off x="1140197" y="1707794"/>
              <a:ext cx="2581368" cy="414993"/>
            </a:xfrm>
            <a:prstGeom prst="rect">
              <a:avLst/>
            </a:prstGeom>
            <a:noFill/>
          </p:spPr>
          <p:txBody>
            <a:bodyPr wrap="square" lIns="0" rIns="0" rtlCol="0" anchor="ctr" anchorCtr="0">
              <a:spAutoFit/>
            </a:bodyPr>
            <a:lstStyle/>
            <a:p>
              <a:r>
                <a:rPr lang="zh-CN" altLang="en-US" sz="4800" spc="130" dirty="0">
                  <a:latin typeface="阿里巴巴普惠体 B" panose="00020600040101010101" charset="-122"/>
                  <a:ea typeface="阿里巴巴普惠体 B" panose="00020600040101010101" charset="-122"/>
                </a:rPr>
                <a:t>团队建设</a:t>
              </a:r>
              <a:endParaRPr lang="zh-CN" altLang="en-US" sz="4800" spc="130" dirty="0">
                <a:latin typeface="阿里巴巴普惠体 B" panose="00020600040101010101" charset="-122"/>
                <a:ea typeface="阿里巴巴普惠体 B" panose="00020600040101010101" charset="-122"/>
              </a:endParaRPr>
            </a:p>
          </p:txBody>
        </p:sp>
      </p:grpSp>
      <p:grpSp>
        <p:nvGrpSpPr>
          <p:cNvPr id="44" name="组合 43"/>
          <p:cNvGrpSpPr/>
          <p:nvPr/>
        </p:nvGrpSpPr>
        <p:grpSpPr>
          <a:xfrm>
            <a:off x="13690671" y="3633694"/>
            <a:ext cx="8411849" cy="3340224"/>
            <a:chOff x="1140197" y="1707794"/>
            <a:chExt cx="4206131" cy="1670194"/>
          </a:xfrm>
        </p:grpSpPr>
        <p:sp>
          <p:nvSpPr>
            <p:cNvPr id="45" name="文本框 44"/>
            <p:cNvSpPr txBox="1"/>
            <p:nvPr/>
          </p:nvSpPr>
          <p:spPr>
            <a:xfrm>
              <a:off x="1140197" y="2212706"/>
              <a:ext cx="4206131" cy="1165282"/>
            </a:xfrm>
            <a:prstGeom prst="rect">
              <a:avLst/>
            </a:prstGeom>
            <a:noFill/>
          </p:spPr>
          <p:txBody>
            <a:bodyPr wrap="square" lIns="0" rIns="0" rtlCol="0">
              <a:spAutoFit/>
            </a:bodyPr>
            <a:lstStyle/>
            <a:p>
              <a:pPr algn="r">
                <a:lnSpc>
                  <a:spcPct val="130000"/>
                </a:lnSpc>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单击此处输入你的正文，根据需求增减文字以准确理解您所传达的信息。单击此处输入你的正文根据需求增减文字以准确理解信息单击此处输入你的正文根据需求增减文字</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sp>
          <p:nvSpPr>
            <p:cNvPr id="46" name="文本框 45"/>
            <p:cNvSpPr txBox="1"/>
            <p:nvPr/>
          </p:nvSpPr>
          <p:spPr>
            <a:xfrm>
              <a:off x="2764960" y="1707794"/>
              <a:ext cx="2581368" cy="414993"/>
            </a:xfrm>
            <a:prstGeom prst="rect">
              <a:avLst/>
            </a:prstGeom>
            <a:noFill/>
          </p:spPr>
          <p:txBody>
            <a:bodyPr wrap="square" lIns="0" rIns="0" rtlCol="0" anchor="ctr" anchorCtr="0">
              <a:spAutoFit/>
            </a:bodyPr>
            <a:lstStyle/>
            <a:p>
              <a:pPr algn="r"/>
              <a:r>
                <a:rPr lang="zh-CN" altLang="en-US" sz="4800" spc="130" dirty="0">
                  <a:latin typeface="阿里巴巴普惠体 B" panose="00020600040101010101" charset="-122"/>
                  <a:ea typeface="阿里巴巴普惠体 B" panose="00020600040101010101" charset="-122"/>
                </a:rPr>
                <a:t>团队风采</a:t>
              </a:r>
              <a:endParaRPr lang="zh-CN" altLang="en-US" sz="4800" spc="130" dirty="0">
                <a:latin typeface="阿里巴巴普惠体 B" panose="00020600040101010101" charset="-122"/>
                <a:ea typeface="阿里巴巴普惠体 B" panose="00020600040101010101" charset="-122"/>
              </a:endParaRPr>
            </a:p>
          </p:txBody>
        </p:sp>
      </p:grpSp>
      <p:sp>
        <p:nvSpPr>
          <p:cNvPr id="48" name="文本框 47"/>
          <p:cNvSpPr txBox="1"/>
          <p:nvPr/>
        </p:nvSpPr>
        <p:spPr>
          <a:xfrm>
            <a:off x="2280282" y="9842853"/>
            <a:ext cx="5162482" cy="1938020"/>
          </a:xfrm>
          <a:prstGeom prst="rect">
            <a:avLst/>
          </a:prstGeom>
          <a:noFill/>
        </p:spPr>
        <p:txBody>
          <a:bodyPr wrap="square" lIns="0" rIns="0" rtlCol="0" anchor="ctr" anchorCtr="0">
            <a:spAutoFit/>
          </a:bodyPr>
          <a:lstStyle/>
          <a:p>
            <a:r>
              <a:rPr lang="en-US" altLang="zh-CN" sz="12000" spc="130" dirty="0">
                <a:solidFill>
                  <a:schemeClr val="accent1"/>
                </a:solidFill>
                <a:latin typeface="阿里巴巴普惠体 B" panose="00020600040101010101" charset="-122"/>
                <a:ea typeface="阿里巴巴普惠体 B" panose="00020600040101010101" charset="-122"/>
              </a:rPr>
              <a:t>100+</a:t>
            </a:r>
            <a:endParaRPr lang="en-US" altLang="zh-CN" sz="12000" spc="130" dirty="0">
              <a:solidFill>
                <a:schemeClr val="accent1"/>
              </a:solidFill>
              <a:latin typeface="阿里巴巴普惠体 B" panose="00020600040101010101" charset="-122"/>
              <a:ea typeface="阿里巴巴普惠体 B" panose="00020600040101010101" charset="-122"/>
            </a:endParaRPr>
          </a:p>
        </p:txBody>
      </p:sp>
      <p:sp>
        <p:nvSpPr>
          <p:cNvPr id="49" name="文本框 48"/>
          <p:cNvSpPr txBox="1"/>
          <p:nvPr/>
        </p:nvSpPr>
        <p:spPr>
          <a:xfrm>
            <a:off x="16940038" y="9842853"/>
            <a:ext cx="5162482" cy="1938020"/>
          </a:xfrm>
          <a:prstGeom prst="rect">
            <a:avLst/>
          </a:prstGeom>
          <a:noFill/>
        </p:spPr>
        <p:txBody>
          <a:bodyPr wrap="square" lIns="0" rIns="0" rtlCol="0" anchor="ctr" anchorCtr="0">
            <a:spAutoFit/>
          </a:bodyPr>
          <a:lstStyle/>
          <a:p>
            <a:pPr algn="r"/>
            <a:r>
              <a:rPr lang="en-US" altLang="zh-CN" sz="12000" spc="130" dirty="0">
                <a:solidFill>
                  <a:schemeClr val="accent1"/>
                </a:solidFill>
                <a:latin typeface="阿里巴巴普惠体 B" panose="00020600040101010101" charset="-122"/>
                <a:ea typeface="阿里巴巴普惠体 B" panose="00020600040101010101" charset="-122"/>
              </a:rPr>
              <a:t>80%</a:t>
            </a:r>
            <a:endParaRPr lang="en-US" altLang="zh-CN" sz="12000" spc="130" dirty="0">
              <a:solidFill>
                <a:schemeClr val="accent1"/>
              </a:solidFill>
              <a:latin typeface="阿里巴巴普惠体 B" panose="00020600040101010101" charset="-122"/>
              <a:ea typeface="阿里巴巴普惠体 B" panose="00020600040101010101" charset="-122"/>
            </a:endParaRPr>
          </a:p>
        </p:txBody>
      </p:sp>
      <p:grpSp>
        <p:nvGrpSpPr>
          <p:cNvPr id="27" name="组合 26"/>
          <p:cNvGrpSpPr/>
          <p:nvPr/>
        </p:nvGrpSpPr>
        <p:grpSpPr>
          <a:xfrm>
            <a:off x="13322741" y="3050797"/>
            <a:ext cx="876761" cy="791221"/>
            <a:chOff x="6757234" y="1525305"/>
            <a:chExt cx="438402" cy="395630"/>
          </a:xfrm>
        </p:grpSpPr>
        <p:sp>
          <p:nvSpPr>
            <p:cNvPr id="14" name="任意多边形: 形状 13"/>
            <p:cNvSpPr/>
            <p:nvPr/>
          </p:nvSpPr>
          <p:spPr>
            <a:xfrm>
              <a:off x="6757234" y="1525305"/>
              <a:ext cx="278010" cy="384938"/>
            </a:xfrm>
            <a:custGeom>
              <a:avLst/>
              <a:gdLst>
                <a:gd name="connsiteX0" fmla="*/ 0 w 278010"/>
                <a:gd name="connsiteY0" fmla="*/ 0 h 384938"/>
                <a:gd name="connsiteX1" fmla="*/ 0 w 278010"/>
                <a:gd name="connsiteY1" fmla="*/ 384938 h 384938"/>
                <a:gd name="connsiteX2" fmla="*/ 278011 w 278010"/>
                <a:gd name="connsiteY2" fmla="*/ 384938 h 384938"/>
                <a:gd name="connsiteX3" fmla="*/ 278011 w 278010"/>
                <a:gd name="connsiteY3" fmla="*/ 0 h 384938"/>
                <a:gd name="connsiteX4" fmla="*/ 0 w 278010"/>
                <a:gd name="connsiteY4" fmla="*/ 0 h 384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010" h="384938">
                  <a:moveTo>
                    <a:pt x="0" y="0"/>
                  </a:moveTo>
                  <a:lnTo>
                    <a:pt x="0" y="384938"/>
                  </a:lnTo>
                  <a:lnTo>
                    <a:pt x="278011" y="384938"/>
                  </a:lnTo>
                  <a:lnTo>
                    <a:pt x="278011" y="0"/>
                  </a:lnTo>
                  <a:lnTo>
                    <a:pt x="0" y="0"/>
                  </a:lnTo>
                  <a:close/>
                </a:path>
              </a:pathLst>
            </a:custGeom>
            <a:noFill/>
            <a:ln w="31552" cap="rnd">
              <a:solidFill>
                <a:schemeClr val="accent1"/>
              </a:solidFill>
              <a:prstDash val="solid"/>
              <a:round/>
            </a:ln>
          </p:spPr>
          <p:txBody>
            <a:bodyPr rtlCol="0" anchor="ctr"/>
            <a:lstStyle/>
            <a:p>
              <a:endParaRPr lang="zh-CN" altLang="en-US" sz="3600">
                <a:latin typeface="思源黑体 CN Light" panose="020B0300000000000000" pitchFamily="34" charset="-122"/>
                <a:ea typeface="思源黑体 CN Light" panose="020B0300000000000000" pitchFamily="34" charset="-122"/>
                <a:sym typeface="思源黑体 CN Light" panose="020B0300000000000000" pitchFamily="34" charset="-122"/>
              </a:endParaRPr>
            </a:p>
          </p:txBody>
        </p:sp>
        <p:sp>
          <p:nvSpPr>
            <p:cNvPr id="15" name="任意多边形: 形状 14"/>
            <p:cNvSpPr/>
            <p:nvPr/>
          </p:nvSpPr>
          <p:spPr>
            <a:xfrm>
              <a:off x="6842776" y="1525305"/>
              <a:ext cx="10692" cy="384938"/>
            </a:xfrm>
            <a:custGeom>
              <a:avLst/>
              <a:gdLst>
                <a:gd name="connsiteX0" fmla="*/ 0 w 10692"/>
                <a:gd name="connsiteY0" fmla="*/ 384938 h 384938"/>
                <a:gd name="connsiteX1" fmla="*/ 0 w 10692"/>
                <a:gd name="connsiteY1" fmla="*/ 0 h 384938"/>
              </a:gdLst>
              <a:ahLst/>
              <a:cxnLst>
                <a:cxn ang="0">
                  <a:pos x="connsiteX0" y="connsiteY0"/>
                </a:cxn>
                <a:cxn ang="0">
                  <a:pos x="connsiteX1" y="connsiteY1"/>
                </a:cxn>
              </a:cxnLst>
              <a:rect l="l" t="t" r="r" b="b"/>
              <a:pathLst>
                <a:path w="10692" h="384938">
                  <a:moveTo>
                    <a:pt x="0" y="384938"/>
                  </a:moveTo>
                  <a:lnTo>
                    <a:pt x="0" y="0"/>
                  </a:lnTo>
                </a:path>
              </a:pathLst>
            </a:custGeom>
            <a:noFill/>
            <a:ln w="31552" cap="rnd">
              <a:solidFill>
                <a:schemeClr val="accent1"/>
              </a:solidFill>
              <a:prstDash val="solid"/>
              <a:round/>
            </a:ln>
          </p:spPr>
          <p:txBody>
            <a:bodyPr rtlCol="0" anchor="ctr"/>
            <a:lstStyle/>
            <a:p>
              <a:endParaRPr lang="zh-CN" altLang="en-US" sz="3600">
                <a:latin typeface="思源黑体 CN Light" panose="020B0300000000000000" pitchFamily="34" charset="-122"/>
                <a:ea typeface="思源黑体 CN Light" panose="020B0300000000000000" pitchFamily="34" charset="-122"/>
                <a:sym typeface="思源黑体 CN Light" panose="020B0300000000000000" pitchFamily="34" charset="-122"/>
              </a:endParaRPr>
            </a:p>
          </p:txBody>
        </p:sp>
        <p:sp>
          <p:nvSpPr>
            <p:cNvPr id="16" name="任意多边形: 形状 15"/>
            <p:cNvSpPr/>
            <p:nvPr/>
          </p:nvSpPr>
          <p:spPr>
            <a:xfrm>
              <a:off x="7099402" y="1525305"/>
              <a:ext cx="85541" cy="384938"/>
            </a:xfrm>
            <a:custGeom>
              <a:avLst/>
              <a:gdLst>
                <a:gd name="connsiteX0" fmla="*/ 85542 w 85541"/>
                <a:gd name="connsiteY0" fmla="*/ 0 h 384938"/>
                <a:gd name="connsiteX1" fmla="*/ 0 w 85541"/>
                <a:gd name="connsiteY1" fmla="*/ 0 h 384938"/>
                <a:gd name="connsiteX2" fmla="*/ 0 w 85541"/>
                <a:gd name="connsiteY2" fmla="*/ 342167 h 384938"/>
                <a:gd name="connsiteX3" fmla="*/ 42771 w 85541"/>
                <a:gd name="connsiteY3" fmla="*/ 384938 h 384938"/>
                <a:gd name="connsiteX4" fmla="*/ 85542 w 85541"/>
                <a:gd name="connsiteY4" fmla="*/ 342167 h 384938"/>
                <a:gd name="connsiteX5" fmla="*/ 85542 w 85541"/>
                <a:gd name="connsiteY5" fmla="*/ 0 h 384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541" h="384938">
                  <a:moveTo>
                    <a:pt x="85542" y="0"/>
                  </a:moveTo>
                  <a:lnTo>
                    <a:pt x="0" y="0"/>
                  </a:lnTo>
                  <a:lnTo>
                    <a:pt x="0" y="342167"/>
                  </a:lnTo>
                  <a:lnTo>
                    <a:pt x="42771" y="384938"/>
                  </a:lnTo>
                  <a:lnTo>
                    <a:pt x="85542" y="342167"/>
                  </a:lnTo>
                  <a:lnTo>
                    <a:pt x="85542" y="0"/>
                  </a:lnTo>
                  <a:close/>
                </a:path>
              </a:pathLst>
            </a:custGeom>
            <a:noFill/>
            <a:ln w="31552" cap="rnd">
              <a:solidFill>
                <a:schemeClr val="accent1"/>
              </a:solidFill>
              <a:prstDash val="solid"/>
              <a:round/>
            </a:ln>
          </p:spPr>
          <p:txBody>
            <a:bodyPr rtlCol="0" anchor="ctr"/>
            <a:lstStyle/>
            <a:p>
              <a:endParaRPr lang="zh-CN" altLang="en-US" sz="3600">
                <a:latin typeface="思源黑体 CN Light" panose="020B0300000000000000" pitchFamily="34" charset="-122"/>
                <a:ea typeface="思源黑体 CN Light" panose="020B0300000000000000" pitchFamily="34" charset="-122"/>
                <a:sym typeface="思源黑体 CN Light" panose="020B0300000000000000" pitchFamily="34" charset="-122"/>
              </a:endParaRPr>
            </a:p>
          </p:txBody>
        </p:sp>
        <p:sp>
          <p:nvSpPr>
            <p:cNvPr id="18" name="任意多边形: 形状 17"/>
            <p:cNvSpPr/>
            <p:nvPr/>
          </p:nvSpPr>
          <p:spPr>
            <a:xfrm>
              <a:off x="7099402" y="1589461"/>
              <a:ext cx="85541" cy="10692"/>
            </a:xfrm>
            <a:custGeom>
              <a:avLst/>
              <a:gdLst>
                <a:gd name="connsiteX0" fmla="*/ 0 w 85541"/>
                <a:gd name="connsiteY0" fmla="*/ 0 h 10692"/>
                <a:gd name="connsiteX1" fmla="*/ 85542 w 85541"/>
                <a:gd name="connsiteY1" fmla="*/ 0 h 10692"/>
              </a:gdLst>
              <a:ahLst/>
              <a:cxnLst>
                <a:cxn ang="0">
                  <a:pos x="connsiteX0" y="connsiteY0"/>
                </a:cxn>
                <a:cxn ang="0">
                  <a:pos x="connsiteX1" y="connsiteY1"/>
                </a:cxn>
              </a:cxnLst>
              <a:rect l="l" t="t" r="r" b="b"/>
              <a:pathLst>
                <a:path w="85541" h="10692">
                  <a:moveTo>
                    <a:pt x="0" y="0"/>
                  </a:moveTo>
                  <a:lnTo>
                    <a:pt x="85542" y="0"/>
                  </a:lnTo>
                </a:path>
              </a:pathLst>
            </a:custGeom>
            <a:noFill/>
            <a:ln w="31552" cap="rnd">
              <a:solidFill>
                <a:schemeClr val="accent1"/>
              </a:solidFill>
              <a:prstDash val="solid"/>
              <a:round/>
            </a:ln>
          </p:spPr>
          <p:txBody>
            <a:bodyPr rtlCol="0" anchor="ctr"/>
            <a:lstStyle/>
            <a:p>
              <a:endParaRPr lang="zh-CN" altLang="en-US" sz="3600">
                <a:latin typeface="思源黑体 CN Light" panose="020B0300000000000000" pitchFamily="34" charset="-122"/>
                <a:ea typeface="思源黑体 CN Light" panose="020B0300000000000000" pitchFamily="34" charset="-122"/>
                <a:sym typeface="思源黑体 CN Light" panose="020B0300000000000000" pitchFamily="34" charset="-122"/>
              </a:endParaRPr>
            </a:p>
          </p:txBody>
        </p:sp>
        <p:sp>
          <p:nvSpPr>
            <p:cNvPr id="19" name="任意多边形: 形状 18"/>
            <p:cNvSpPr/>
            <p:nvPr/>
          </p:nvSpPr>
          <p:spPr>
            <a:xfrm>
              <a:off x="6757234" y="1525305"/>
              <a:ext cx="278010" cy="10692"/>
            </a:xfrm>
            <a:custGeom>
              <a:avLst/>
              <a:gdLst>
                <a:gd name="connsiteX0" fmla="*/ 278011 w 278010"/>
                <a:gd name="connsiteY0" fmla="*/ 0 h 10692"/>
                <a:gd name="connsiteX1" fmla="*/ 0 w 278010"/>
                <a:gd name="connsiteY1" fmla="*/ 0 h 10692"/>
              </a:gdLst>
              <a:ahLst/>
              <a:cxnLst>
                <a:cxn ang="0">
                  <a:pos x="connsiteX0" y="connsiteY0"/>
                </a:cxn>
                <a:cxn ang="0">
                  <a:pos x="connsiteX1" y="connsiteY1"/>
                </a:cxn>
              </a:cxnLst>
              <a:rect l="l" t="t" r="r" b="b"/>
              <a:pathLst>
                <a:path w="278010" h="10692">
                  <a:moveTo>
                    <a:pt x="278011" y="0"/>
                  </a:moveTo>
                  <a:lnTo>
                    <a:pt x="0" y="0"/>
                  </a:lnTo>
                </a:path>
              </a:pathLst>
            </a:custGeom>
            <a:noFill/>
            <a:ln w="31552" cap="rnd">
              <a:solidFill>
                <a:schemeClr val="accent1"/>
              </a:solidFill>
              <a:prstDash val="solid"/>
              <a:round/>
            </a:ln>
          </p:spPr>
          <p:txBody>
            <a:bodyPr rtlCol="0" anchor="ctr"/>
            <a:lstStyle/>
            <a:p>
              <a:endParaRPr lang="zh-CN" altLang="en-US" sz="3600">
                <a:latin typeface="思源黑体 CN Light" panose="020B0300000000000000" pitchFamily="34" charset="-122"/>
                <a:ea typeface="思源黑体 CN Light" panose="020B0300000000000000" pitchFamily="34" charset="-122"/>
                <a:sym typeface="思源黑体 CN Light" panose="020B0300000000000000" pitchFamily="34" charset="-122"/>
              </a:endParaRPr>
            </a:p>
          </p:txBody>
        </p:sp>
        <p:sp>
          <p:nvSpPr>
            <p:cNvPr id="20" name="任意多边形: 形状 19"/>
            <p:cNvSpPr/>
            <p:nvPr/>
          </p:nvSpPr>
          <p:spPr>
            <a:xfrm>
              <a:off x="6757234" y="1910243"/>
              <a:ext cx="278010" cy="10692"/>
            </a:xfrm>
            <a:custGeom>
              <a:avLst/>
              <a:gdLst>
                <a:gd name="connsiteX0" fmla="*/ 278011 w 278010"/>
                <a:gd name="connsiteY0" fmla="*/ 0 h 10692"/>
                <a:gd name="connsiteX1" fmla="*/ 0 w 278010"/>
                <a:gd name="connsiteY1" fmla="*/ 0 h 10692"/>
              </a:gdLst>
              <a:ahLst/>
              <a:cxnLst>
                <a:cxn ang="0">
                  <a:pos x="connsiteX0" y="connsiteY0"/>
                </a:cxn>
                <a:cxn ang="0">
                  <a:pos x="connsiteX1" y="connsiteY1"/>
                </a:cxn>
              </a:cxnLst>
              <a:rect l="l" t="t" r="r" b="b"/>
              <a:pathLst>
                <a:path w="278010" h="10692">
                  <a:moveTo>
                    <a:pt x="278011" y="0"/>
                  </a:moveTo>
                  <a:lnTo>
                    <a:pt x="0" y="0"/>
                  </a:lnTo>
                </a:path>
              </a:pathLst>
            </a:custGeom>
            <a:noFill/>
            <a:ln w="31552" cap="rnd">
              <a:solidFill>
                <a:schemeClr val="accent1"/>
              </a:solidFill>
              <a:prstDash val="solid"/>
              <a:round/>
            </a:ln>
          </p:spPr>
          <p:txBody>
            <a:bodyPr rtlCol="0" anchor="ctr"/>
            <a:lstStyle/>
            <a:p>
              <a:endParaRPr lang="zh-CN" altLang="en-US" sz="3600">
                <a:latin typeface="思源黑体 CN Light" panose="020B0300000000000000" pitchFamily="34" charset="-122"/>
                <a:ea typeface="思源黑体 CN Light" panose="020B0300000000000000" pitchFamily="34" charset="-122"/>
                <a:sym typeface="思源黑体 CN Light" panose="020B0300000000000000" pitchFamily="34" charset="-122"/>
              </a:endParaRPr>
            </a:p>
          </p:txBody>
        </p:sp>
        <p:sp>
          <p:nvSpPr>
            <p:cNvPr id="23" name="任意多边形: 形状 22"/>
            <p:cNvSpPr/>
            <p:nvPr/>
          </p:nvSpPr>
          <p:spPr>
            <a:xfrm>
              <a:off x="7099402" y="1525305"/>
              <a:ext cx="10692" cy="171083"/>
            </a:xfrm>
            <a:custGeom>
              <a:avLst/>
              <a:gdLst>
                <a:gd name="connsiteX0" fmla="*/ 0 w 10692"/>
                <a:gd name="connsiteY0" fmla="*/ 0 h 171083"/>
                <a:gd name="connsiteX1" fmla="*/ 0 w 10692"/>
                <a:gd name="connsiteY1" fmla="*/ 171084 h 171083"/>
              </a:gdLst>
              <a:ahLst/>
              <a:cxnLst>
                <a:cxn ang="0">
                  <a:pos x="connsiteX0" y="connsiteY0"/>
                </a:cxn>
                <a:cxn ang="0">
                  <a:pos x="connsiteX1" y="connsiteY1"/>
                </a:cxn>
              </a:cxnLst>
              <a:rect l="l" t="t" r="r" b="b"/>
              <a:pathLst>
                <a:path w="10692" h="171083">
                  <a:moveTo>
                    <a:pt x="0" y="0"/>
                  </a:moveTo>
                  <a:lnTo>
                    <a:pt x="0" y="171084"/>
                  </a:lnTo>
                </a:path>
              </a:pathLst>
            </a:custGeom>
            <a:noFill/>
            <a:ln w="31552" cap="rnd">
              <a:solidFill>
                <a:schemeClr val="accent1"/>
              </a:solidFill>
              <a:prstDash val="solid"/>
              <a:round/>
            </a:ln>
          </p:spPr>
          <p:txBody>
            <a:bodyPr rtlCol="0" anchor="ctr"/>
            <a:lstStyle/>
            <a:p>
              <a:endParaRPr lang="zh-CN" altLang="en-US" sz="3600">
                <a:latin typeface="思源黑体 CN Light" panose="020B0300000000000000" pitchFamily="34" charset="-122"/>
                <a:ea typeface="思源黑体 CN Light" panose="020B0300000000000000" pitchFamily="34" charset="-122"/>
                <a:sym typeface="思源黑体 CN Light" panose="020B0300000000000000" pitchFamily="34" charset="-122"/>
              </a:endParaRPr>
            </a:p>
          </p:txBody>
        </p:sp>
        <p:sp>
          <p:nvSpPr>
            <p:cNvPr id="25" name="任意多边形: 形状 24"/>
            <p:cNvSpPr/>
            <p:nvPr/>
          </p:nvSpPr>
          <p:spPr>
            <a:xfrm>
              <a:off x="7184944" y="1525305"/>
              <a:ext cx="10692" cy="171083"/>
            </a:xfrm>
            <a:custGeom>
              <a:avLst/>
              <a:gdLst>
                <a:gd name="connsiteX0" fmla="*/ 0 w 10692"/>
                <a:gd name="connsiteY0" fmla="*/ 0 h 171083"/>
                <a:gd name="connsiteX1" fmla="*/ 0 w 10692"/>
                <a:gd name="connsiteY1" fmla="*/ 171084 h 171083"/>
              </a:gdLst>
              <a:ahLst/>
              <a:cxnLst>
                <a:cxn ang="0">
                  <a:pos x="connsiteX0" y="connsiteY0"/>
                </a:cxn>
                <a:cxn ang="0">
                  <a:pos x="connsiteX1" y="connsiteY1"/>
                </a:cxn>
              </a:cxnLst>
              <a:rect l="l" t="t" r="r" b="b"/>
              <a:pathLst>
                <a:path w="10692" h="171083">
                  <a:moveTo>
                    <a:pt x="0" y="0"/>
                  </a:moveTo>
                  <a:lnTo>
                    <a:pt x="0" y="171084"/>
                  </a:lnTo>
                </a:path>
              </a:pathLst>
            </a:custGeom>
            <a:noFill/>
            <a:ln w="31552" cap="rnd">
              <a:solidFill>
                <a:schemeClr val="accent1"/>
              </a:solidFill>
              <a:prstDash val="solid"/>
              <a:round/>
            </a:ln>
          </p:spPr>
          <p:txBody>
            <a:bodyPr rtlCol="0" anchor="ctr"/>
            <a:lstStyle/>
            <a:p>
              <a:endParaRPr lang="zh-CN" altLang="en-US" sz="3600">
                <a:latin typeface="思源黑体 CN Light" panose="020B0300000000000000" pitchFamily="34" charset="-122"/>
                <a:ea typeface="思源黑体 CN Light" panose="020B0300000000000000" pitchFamily="34" charset="-122"/>
                <a:sym typeface="思源黑体 CN Light" panose="020B0300000000000000" pitchFamily="34" charset="-122"/>
              </a:endParaRPr>
            </a:p>
          </p:txBody>
        </p:sp>
      </p:grpSp>
      <p:pic>
        <p:nvPicPr>
          <p:cNvPr id="11" name="图形 10"/>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10178904" y="2922491"/>
            <a:ext cx="1026452" cy="102645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p:cNvSpPr/>
          <p:nvPr/>
        </p:nvSpPr>
        <p:spPr>
          <a:xfrm>
            <a:off x="9028314" y="1882180"/>
            <a:ext cx="6326173" cy="1439929"/>
          </a:xfrm>
          <a:prstGeom prst="roundRect">
            <a:avLst>
              <a:gd name="adj" fmla="val 50000"/>
            </a:avLst>
          </a:prstGeom>
          <a:solidFill>
            <a:schemeClr val="accent1"/>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noAutofit/>
          </a:bodyPr>
          <a:lstStyle/>
          <a:p>
            <a:pPr algn="ctr"/>
            <a:endParaRPr lang="zh-CN" altLang="en-US" sz="3200" spc="130">
              <a:solidFill>
                <a:schemeClr val="bg1"/>
              </a:solidFill>
              <a:latin typeface="+mn-ea"/>
            </a:endParaRPr>
          </a:p>
        </p:txBody>
      </p:sp>
      <p:sp>
        <p:nvSpPr>
          <p:cNvPr id="2" name="标题 1"/>
          <p:cNvSpPr>
            <a:spLocks noGrp="1"/>
          </p:cNvSpPr>
          <p:nvPr>
            <p:ph type="title"/>
          </p:nvPr>
        </p:nvSpPr>
        <p:spPr>
          <a:xfrm>
            <a:off x="9116982" y="3789229"/>
            <a:ext cx="6148838" cy="1674640"/>
          </a:xfrm>
        </p:spPr>
        <p:txBody>
          <a:bodyPr vert="horz" wrap="square" lIns="0" tIns="0" rIns="0" bIns="0" rtlCol="0" anchor="b" anchorCtr="0">
            <a:noAutofit/>
          </a:bodyPr>
          <a:lstStyle/>
          <a:p>
            <a:pPr algn="ctr"/>
            <a:r>
              <a:rPr lang="zh-CN" altLang="en-US" sz="9600" b="0" dirty="0">
                <a:solidFill>
                  <a:schemeClr val="tx1"/>
                </a:solidFill>
                <a:latin typeface="阿里巴巴普惠体 B" panose="00020600040101010101" charset="-122"/>
                <a:ea typeface="阿里巴巴普惠体 B" panose="00020600040101010101" charset="-122"/>
              </a:rPr>
              <a:t>企业产品</a:t>
            </a:r>
            <a:endParaRPr lang="zh-CN" altLang="en-US" sz="9600" b="0" dirty="0">
              <a:solidFill>
                <a:schemeClr val="tx1"/>
              </a:solidFill>
              <a:latin typeface="阿里巴巴普惠体 B" panose="00020600040101010101" charset="-122"/>
              <a:ea typeface="阿里巴巴普惠体 B" panose="00020600040101010101" charset="-122"/>
            </a:endParaRPr>
          </a:p>
        </p:txBody>
      </p:sp>
      <p:sp>
        <p:nvSpPr>
          <p:cNvPr id="12" name="文本框 11"/>
          <p:cNvSpPr txBox="1"/>
          <p:nvPr/>
        </p:nvSpPr>
        <p:spPr>
          <a:xfrm>
            <a:off x="10044040" y="2109727"/>
            <a:ext cx="4294721" cy="984838"/>
          </a:xfrm>
          <a:prstGeom prst="rect">
            <a:avLst/>
          </a:prstGeom>
          <a:noFill/>
        </p:spPr>
        <p:txBody>
          <a:bodyPr wrap="square" lIns="0" tIns="0" rIns="0" bIns="0" rtlCol="0" anchor="ctr" anchorCtr="0">
            <a:noAutofit/>
          </a:bodyPr>
          <a:lstStyle/>
          <a:p>
            <a:pPr algn="ctr"/>
            <a:r>
              <a:rPr lang="en-US" altLang="zh-CN" sz="5600" dirty="0">
                <a:latin typeface="阿里巴巴普惠体 B" panose="00020600040101010101" charset="-122"/>
                <a:ea typeface="阿里巴巴普惠体 B" panose="00020600040101010101" charset="-122"/>
                <a:sym typeface="思源黑体 CN Light" panose="020B0300000000000000" pitchFamily="34" charset="-122"/>
              </a:rPr>
              <a:t>Part 02</a:t>
            </a:r>
            <a:endParaRPr lang="en-US" altLang="zh-CN" sz="5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5" name="矩形 24"/>
          <p:cNvSpPr/>
          <p:nvPr/>
        </p:nvSpPr>
        <p:spPr>
          <a:xfrm>
            <a:off x="9116982" y="5491007"/>
            <a:ext cx="6148840" cy="792443"/>
          </a:xfrm>
          <a:prstGeom prst="rect">
            <a:avLst/>
          </a:prstGeom>
          <a:noFill/>
        </p:spPr>
        <p:txBody>
          <a:bodyPr wrap="square" lIns="0" tIns="0" rIns="0" bIns="0" rtlCol="0" anchor="ctr" anchorCtr="0">
            <a:noAutofit/>
          </a:bodyPr>
          <a:lstStyle/>
          <a:p>
            <a:pPr algn="dist"/>
            <a:r>
              <a:rPr lang="en-US" altLang="zh-CN" sz="3600" cap="all" dirty="0">
                <a:latin typeface="阿里巴巴普惠体 B" panose="00020600040101010101" charset="-122"/>
                <a:ea typeface="阿里巴巴普惠体 B" panose="00020600040101010101" charset="-122"/>
              </a:rPr>
              <a:t>Enterprise products</a:t>
            </a:r>
            <a:endParaRPr lang="en-US" altLang="zh-CN" sz="3600" cap="all" dirty="0">
              <a:latin typeface="阿里巴巴普惠体 B" panose="00020600040101010101" charset="-122"/>
              <a:ea typeface="阿里巴巴普惠体 B" panose="00020600040101010101" charset="-122"/>
            </a:endParaRPr>
          </a:p>
        </p:txBody>
      </p:sp>
      <p:sp>
        <p:nvSpPr>
          <p:cNvPr id="17" name="椭圆 16"/>
          <p:cNvSpPr/>
          <p:nvPr/>
        </p:nvSpPr>
        <p:spPr>
          <a:xfrm>
            <a:off x="-1859393" y="1616282"/>
            <a:ext cx="10483437" cy="10483437"/>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18" name="椭圆 17"/>
          <p:cNvSpPr/>
          <p:nvPr/>
        </p:nvSpPr>
        <p:spPr>
          <a:xfrm>
            <a:off x="14392171" y="3779693"/>
            <a:ext cx="11850024" cy="11850024"/>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19" name="文本框 18"/>
          <p:cNvSpPr txBox="1"/>
          <p:nvPr/>
        </p:nvSpPr>
        <p:spPr>
          <a:xfrm>
            <a:off x="4055801" y="11824704"/>
            <a:ext cx="16271201" cy="792441"/>
          </a:xfrm>
          <a:prstGeom prst="rect">
            <a:avLst/>
          </a:prstGeom>
          <a:noFill/>
        </p:spPr>
        <p:txBody>
          <a:bodyPr wrap="square" lIns="0" tIns="0" rIns="0" bIns="0" rtlCol="0">
            <a:noAutofit/>
          </a:bodyPr>
          <a:lstStyle/>
          <a:p>
            <a:pPr algn="ct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Lorem ipsum dolor sit amet, consectetuer adipiscing elit. Maecenas porttitor congue massa. Fusce posuere, magna sed pulvinar ultricies, eros quis </a:t>
            </a:r>
            <a:r>
              <a:rPr lang="en-US" altLang="zh-CN" sz="2400" dirty="0" err="1">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urna</a:t>
            </a: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a:t>
            </a:r>
            <a:endPar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endParaRPr>
          </a:p>
        </p:txBody>
      </p:sp>
      <p:grpSp>
        <p:nvGrpSpPr>
          <p:cNvPr id="20" name="组合 19"/>
          <p:cNvGrpSpPr/>
          <p:nvPr/>
        </p:nvGrpSpPr>
        <p:grpSpPr>
          <a:xfrm>
            <a:off x="6899661" y="7379034"/>
            <a:ext cx="10583480" cy="647424"/>
            <a:chOff x="695325" y="3048216"/>
            <a:chExt cx="5196085" cy="323728"/>
          </a:xfrm>
        </p:grpSpPr>
        <p:sp>
          <p:nvSpPr>
            <p:cNvPr id="21" name="文本框 20"/>
            <p:cNvSpPr txBox="1"/>
            <p:nvPr/>
          </p:nvSpPr>
          <p:spPr>
            <a:xfrm>
              <a:off x="695325"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商务演示</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2" name="文本框 21"/>
            <p:cNvSpPr txBox="1"/>
            <p:nvPr/>
          </p:nvSpPr>
          <p:spPr>
            <a:xfrm>
              <a:off x="2115353"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公司宣传</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3" name="文本框 22"/>
            <p:cNvSpPr txBox="1"/>
            <p:nvPr/>
          </p:nvSpPr>
          <p:spPr>
            <a:xfrm>
              <a:off x="3535381"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产品介绍</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4" name="文本框 23"/>
            <p:cNvSpPr txBox="1"/>
            <p:nvPr/>
          </p:nvSpPr>
          <p:spPr>
            <a:xfrm>
              <a:off x="4955410"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商业路演</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cxnSp>
          <p:nvCxnSpPr>
            <p:cNvPr id="26" name="直接连接符 25"/>
            <p:cNvCxnSpPr/>
            <p:nvPr/>
          </p:nvCxnSpPr>
          <p:spPr>
            <a:xfrm>
              <a:off x="4713395"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293367"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1873339"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阿里巴巴普惠体 B" panose="00020600040101010101" charset="-122"/>
                <a:ea typeface="阿里巴巴普惠体 B" panose="00020600040101010101" charset="-122"/>
              </a:rPr>
              <a:t>企业产品</a:t>
            </a:r>
            <a:endParaRPr lang="zh-CN" altLang="en-US" dirty="0">
              <a:latin typeface="阿里巴巴普惠体 B" panose="00020600040101010101" charset="-122"/>
              <a:ea typeface="阿里巴巴普惠体 B" panose="00020600040101010101" charset="-122"/>
            </a:endParaRPr>
          </a:p>
        </p:txBody>
      </p:sp>
      <p:sp>
        <p:nvSpPr>
          <p:cNvPr id="17" name="矩形 16"/>
          <p:cNvSpPr/>
          <p:nvPr/>
        </p:nvSpPr>
        <p:spPr>
          <a:xfrm>
            <a:off x="267691" y="-3451"/>
            <a:ext cx="1665284" cy="1972027"/>
          </a:xfrm>
          <a:prstGeom prst="rect">
            <a:avLst/>
          </a:prstGeom>
          <a:noFill/>
        </p:spPr>
        <p:txBody>
          <a:bodyPr wrap="square" lIns="0" tIns="0" rIns="0" bIns="0" rtlCol="0" anchor="ctr" anchorCtr="0">
            <a:noAutofit/>
          </a:bodyPr>
          <a:lstStyle/>
          <a:p>
            <a:pPr algn="ctr"/>
            <a:r>
              <a:rPr lang="en-US" altLang="zh-CN" sz="12000" cap="all" dirty="0">
                <a:solidFill>
                  <a:schemeClr val="bg1"/>
                </a:solidFill>
                <a:latin typeface="阿里巴巴普惠体 B" panose="00020600040101010101" charset="-122"/>
                <a:ea typeface="阿里巴巴普惠体 B" panose="00020600040101010101" charset="-122"/>
              </a:rPr>
              <a:t>01</a:t>
            </a:r>
            <a:endParaRPr lang="en-US" altLang="zh-CN" sz="12000" cap="all" dirty="0">
              <a:solidFill>
                <a:schemeClr val="bg1"/>
              </a:solidFill>
              <a:latin typeface="阿里巴巴普惠体 B" panose="00020600040101010101" charset="-122"/>
              <a:ea typeface="阿里巴巴普惠体 B" panose="00020600040101010101" charset="-122"/>
            </a:endParaRPr>
          </a:p>
        </p:txBody>
      </p:sp>
      <p:sp>
        <p:nvSpPr>
          <p:cNvPr id="26" name="矩形 25"/>
          <p:cNvSpPr/>
          <p:nvPr/>
        </p:nvSpPr>
        <p:spPr>
          <a:xfrm>
            <a:off x="2061307" y="1163884"/>
            <a:ext cx="5233123" cy="446372"/>
          </a:xfrm>
          <a:prstGeom prst="rect">
            <a:avLst/>
          </a:prstGeom>
          <a:noFill/>
        </p:spPr>
        <p:txBody>
          <a:bodyPr wrap="square" lIns="0" tIns="0" rIns="0" bIns="0" rtlCol="0" anchor="ctr" anchorCtr="0">
            <a:noAutofit/>
          </a:bodyPr>
          <a:lstStyle/>
          <a:p>
            <a:r>
              <a:rPr lang="en-US" altLang="zh-CN" sz="2800" cap="all" dirty="0">
                <a:solidFill>
                  <a:schemeClr val="bg1"/>
                </a:solidFill>
                <a:latin typeface="阿里巴巴普惠体 B" panose="00020600040101010101" charset="-122"/>
                <a:ea typeface="阿里巴巴普惠体 B" panose="00020600040101010101" charset="-122"/>
              </a:rPr>
              <a:t>Company Introduction</a:t>
            </a:r>
            <a:endParaRPr lang="en-US" altLang="zh-CN" sz="2800" cap="all" dirty="0">
              <a:solidFill>
                <a:schemeClr val="bg1"/>
              </a:solidFill>
              <a:latin typeface="阿里巴巴普惠体 B" panose="00020600040101010101" charset="-122"/>
              <a:ea typeface="阿里巴巴普惠体 B" panose="00020600040101010101" charset="-122"/>
            </a:endParaRPr>
          </a:p>
        </p:txBody>
      </p:sp>
      <p:sp>
        <p:nvSpPr>
          <p:cNvPr id="21" name="椭圆 20"/>
          <p:cNvSpPr/>
          <p:nvPr/>
        </p:nvSpPr>
        <p:spPr>
          <a:xfrm>
            <a:off x="22218676" y="11836871"/>
            <a:ext cx="2894534" cy="2894534"/>
          </a:xfrm>
          <a:prstGeom prst="ellipse">
            <a:avLst/>
          </a:prstGeom>
          <a:solidFill>
            <a:schemeClr val="accent2"/>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2" name="椭圆 21"/>
          <p:cNvSpPr/>
          <p:nvPr/>
        </p:nvSpPr>
        <p:spPr>
          <a:xfrm>
            <a:off x="-875915" y="-943951"/>
            <a:ext cx="3737336" cy="3737336"/>
          </a:xfrm>
          <a:prstGeom prst="ellipse">
            <a:avLst/>
          </a:prstGeom>
          <a:solidFill>
            <a:schemeClr val="accent2"/>
          </a:solidFill>
          <a:ln>
            <a:noFill/>
          </a:ln>
          <a:effectLst>
            <a:softEdge rad="457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4" name="矩形 23"/>
          <p:cNvSpPr/>
          <p:nvPr/>
        </p:nvSpPr>
        <p:spPr>
          <a:xfrm>
            <a:off x="9116982" y="1370856"/>
            <a:ext cx="6148840" cy="545955"/>
          </a:xfrm>
          <a:prstGeom prst="rect">
            <a:avLst/>
          </a:prstGeom>
          <a:noFill/>
        </p:spPr>
        <p:txBody>
          <a:bodyPr wrap="square" lIns="0" tIns="0" rIns="0" bIns="0" rtlCol="0" anchor="ctr" anchorCtr="0">
            <a:noAutofit/>
          </a:bodyPr>
          <a:lstStyle/>
          <a:p>
            <a:pPr algn="ctr"/>
            <a:r>
              <a:rPr lang="en-US" altLang="zh-CN" sz="2800" cap="all" dirty="0">
                <a:latin typeface="阿里巴巴普惠体 B" panose="00020600040101010101" charset="-122"/>
                <a:ea typeface="阿里巴巴普惠体 B" panose="00020600040101010101" charset="-122"/>
              </a:rPr>
              <a:t>Enterprise products</a:t>
            </a:r>
            <a:endParaRPr lang="en-US" altLang="zh-CN" sz="2800" cap="all" dirty="0">
              <a:latin typeface="阿里巴巴普惠体 B" panose="00020600040101010101" charset="-122"/>
              <a:ea typeface="阿里巴巴普惠体 B" panose="00020600040101010101" charset="-122"/>
            </a:endParaRPr>
          </a:p>
        </p:txBody>
      </p:sp>
      <p:sp>
        <p:nvSpPr>
          <p:cNvPr id="32" name="矩形 31"/>
          <p:cNvSpPr/>
          <p:nvPr/>
        </p:nvSpPr>
        <p:spPr>
          <a:xfrm>
            <a:off x="7741708" y="2662730"/>
            <a:ext cx="4449693" cy="2984151"/>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bg1"/>
              </a:solidFill>
              <a:latin typeface="思源黑体 CN Light" panose="020B0300000000000000" pitchFamily="34" charset="-122"/>
            </a:endParaRPr>
          </a:p>
        </p:txBody>
      </p:sp>
      <p:sp>
        <p:nvSpPr>
          <p:cNvPr id="33" name="文本框 32"/>
          <p:cNvSpPr txBox="1"/>
          <p:nvPr/>
        </p:nvSpPr>
        <p:spPr>
          <a:xfrm>
            <a:off x="8320823" y="3693164"/>
            <a:ext cx="3291462" cy="829945"/>
          </a:xfrm>
          <a:prstGeom prst="rect">
            <a:avLst/>
          </a:prstGeom>
          <a:noFill/>
        </p:spPr>
        <p:txBody>
          <a:bodyPr wrap="square" lIns="0" rIns="0" rtlCol="0">
            <a:spAutoFit/>
          </a:bodyPr>
          <a:lstStyle/>
          <a:p>
            <a:pPr algn="ctr"/>
            <a:r>
              <a:rPr lang="zh-CN" altLang="en-US" sz="4800" spc="130" dirty="0">
                <a:latin typeface="阿里巴巴普惠体 B" panose="00020600040101010101" charset="-122"/>
                <a:ea typeface="阿里巴巴普惠体 B" panose="00020600040101010101" charset="-122"/>
              </a:rPr>
              <a:t>初级产品</a:t>
            </a:r>
            <a:endParaRPr lang="zh-CN" altLang="en-US" sz="4800" spc="130" dirty="0">
              <a:latin typeface="阿里巴巴普惠体 B" panose="00020600040101010101" charset="-122"/>
              <a:ea typeface="阿里巴巴普惠体 B" panose="00020600040101010101" charset="-122"/>
            </a:endParaRPr>
          </a:p>
        </p:txBody>
      </p:sp>
      <p:sp>
        <p:nvSpPr>
          <p:cNvPr id="38" name="文本框 37"/>
          <p:cNvSpPr txBox="1"/>
          <p:nvPr/>
        </p:nvSpPr>
        <p:spPr>
          <a:xfrm>
            <a:off x="12867728" y="2964985"/>
            <a:ext cx="9448160" cy="2330450"/>
          </a:xfrm>
          <a:prstGeom prst="rect">
            <a:avLst/>
          </a:prstGeom>
          <a:noFill/>
        </p:spPr>
        <p:txBody>
          <a:bodyPr wrap="square" lIns="0" rIns="0" rtlCol="0">
            <a:spAutoFit/>
          </a:bodyPr>
          <a:lstStyle/>
          <a:p>
            <a:pPr marL="0" marR="0" lvl="0" indent="0"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单击此处输入你的正文，根据需求增减文字以准确理解您所传达的信息单击此处输入你的正文根据需求增减文字以准确理解您所传达的信息。单击此处输入你的正文根据需求增减文字以准确理解您所传达的信息。</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sp>
        <p:nvSpPr>
          <p:cNvPr id="39" name="矩形 38"/>
          <p:cNvSpPr/>
          <p:nvPr/>
        </p:nvSpPr>
        <p:spPr>
          <a:xfrm>
            <a:off x="12191399" y="2662730"/>
            <a:ext cx="10800819" cy="298415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bg1"/>
              </a:solidFill>
              <a:latin typeface="思源黑体 CN Light" panose="020B0300000000000000" pitchFamily="34" charset="-122"/>
            </a:endParaRPr>
          </a:p>
        </p:txBody>
      </p:sp>
      <p:sp>
        <p:nvSpPr>
          <p:cNvPr id="40" name="矩形 39"/>
          <p:cNvSpPr/>
          <p:nvPr/>
        </p:nvSpPr>
        <p:spPr>
          <a:xfrm>
            <a:off x="7741708" y="6145349"/>
            <a:ext cx="4449693" cy="2984151"/>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bg1"/>
              </a:solidFill>
              <a:latin typeface="思源黑体 CN Light" panose="020B0300000000000000" pitchFamily="34" charset="-122"/>
            </a:endParaRPr>
          </a:p>
        </p:txBody>
      </p:sp>
      <p:sp>
        <p:nvSpPr>
          <p:cNvPr id="41" name="文本框 40"/>
          <p:cNvSpPr txBox="1"/>
          <p:nvPr/>
        </p:nvSpPr>
        <p:spPr>
          <a:xfrm>
            <a:off x="8320823" y="7175782"/>
            <a:ext cx="3291462" cy="829945"/>
          </a:xfrm>
          <a:prstGeom prst="rect">
            <a:avLst/>
          </a:prstGeom>
          <a:noFill/>
        </p:spPr>
        <p:txBody>
          <a:bodyPr wrap="square" lIns="0" rIns="0" rtlCol="0">
            <a:spAutoFit/>
          </a:bodyPr>
          <a:lstStyle/>
          <a:p>
            <a:pPr algn="ctr"/>
            <a:r>
              <a:rPr lang="zh-CN" altLang="en-US" sz="4800" spc="130" dirty="0">
                <a:latin typeface="阿里巴巴普惠体 B" panose="00020600040101010101" charset="-122"/>
                <a:ea typeface="阿里巴巴普惠体 B" panose="00020600040101010101" charset="-122"/>
              </a:rPr>
              <a:t>中级产品</a:t>
            </a:r>
            <a:endParaRPr lang="zh-CN" altLang="en-US" sz="4800" spc="130" dirty="0">
              <a:latin typeface="阿里巴巴普惠体 B" panose="00020600040101010101" charset="-122"/>
              <a:ea typeface="阿里巴巴普惠体 B" panose="00020600040101010101" charset="-122"/>
            </a:endParaRPr>
          </a:p>
        </p:txBody>
      </p:sp>
      <p:sp>
        <p:nvSpPr>
          <p:cNvPr id="44" name="文本框 43"/>
          <p:cNvSpPr txBox="1"/>
          <p:nvPr/>
        </p:nvSpPr>
        <p:spPr>
          <a:xfrm>
            <a:off x="12867728" y="6447604"/>
            <a:ext cx="9448160" cy="2330450"/>
          </a:xfrm>
          <a:prstGeom prst="rect">
            <a:avLst/>
          </a:prstGeom>
          <a:noFill/>
        </p:spPr>
        <p:txBody>
          <a:bodyPr wrap="square" lIns="0" rIns="0" rtlCol="0">
            <a:spAutoFit/>
          </a:bodyPr>
          <a:lstStyle/>
          <a:p>
            <a:pPr marL="0" marR="0" lvl="0" indent="0"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单击此处输入你的正文，根据需求增减文字以准确理解您所传达的信息单击此处输入你的正文根据需求增减文字以准确理解您所传达的信息。单击此处输入你的正文根据需求增减文字以准确理解您所传达的信息。</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sp>
        <p:nvSpPr>
          <p:cNvPr id="45" name="矩形 44"/>
          <p:cNvSpPr/>
          <p:nvPr/>
        </p:nvSpPr>
        <p:spPr>
          <a:xfrm>
            <a:off x="12191399" y="6145349"/>
            <a:ext cx="10800819" cy="298415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bg1"/>
              </a:solidFill>
              <a:latin typeface="思源黑体 CN Light" panose="020B0300000000000000" pitchFamily="34" charset="-122"/>
            </a:endParaRPr>
          </a:p>
        </p:txBody>
      </p:sp>
      <p:sp>
        <p:nvSpPr>
          <p:cNvPr id="46" name="矩形 45"/>
          <p:cNvSpPr/>
          <p:nvPr/>
        </p:nvSpPr>
        <p:spPr>
          <a:xfrm>
            <a:off x="7741708" y="9627966"/>
            <a:ext cx="4449693" cy="2984151"/>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bg1"/>
              </a:solidFill>
              <a:latin typeface="思源黑体 CN Light" panose="020B0300000000000000" pitchFamily="34" charset="-122"/>
            </a:endParaRPr>
          </a:p>
        </p:txBody>
      </p:sp>
      <p:sp>
        <p:nvSpPr>
          <p:cNvPr id="47" name="文本框 46"/>
          <p:cNvSpPr txBox="1"/>
          <p:nvPr/>
        </p:nvSpPr>
        <p:spPr>
          <a:xfrm>
            <a:off x="8320823" y="10658399"/>
            <a:ext cx="3291462" cy="829945"/>
          </a:xfrm>
          <a:prstGeom prst="rect">
            <a:avLst/>
          </a:prstGeom>
          <a:noFill/>
        </p:spPr>
        <p:txBody>
          <a:bodyPr wrap="square" lIns="0" rIns="0" rtlCol="0">
            <a:spAutoFit/>
          </a:bodyPr>
          <a:lstStyle/>
          <a:p>
            <a:pPr algn="ctr"/>
            <a:r>
              <a:rPr lang="zh-CN" altLang="en-US" sz="4800" spc="130" dirty="0">
                <a:latin typeface="阿里巴巴普惠体 B" panose="00020600040101010101" charset="-122"/>
                <a:ea typeface="阿里巴巴普惠体 B" panose="00020600040101010101" charset="-122"/>
              </a:rPr>
              <a:t>高级产品</a:t>
            </a:r>
            <a:endParaRPr lang="zh-CN" altLang="en-US" sz="4800" spc="130" dirty="0">
              <a:latin typeface="阿里巴巴普惠体 B" panose="00020600040101010101" charset="-122"/>
              <a:ea typeface="阿里巴巴普惠体 B" panose="00020600040101010101" charset="-122"/>
            </a:endParaRPr>
          </a:p>
        </p:txBody>
      </p:sp>
      <p:grpSp>
        <p:nvGrpSpPr>
          <p:cNvPr id="7" name="组合 6"/>
          <p:cNvGrpSpPr/>
          <p:nvPr/>
        </p:nvGrpSpPr>
        <p:grpSpPr>
          <a:xfrm>
            <a:off x="1390582" y="2662730"/>
            <a:ext cx="5975706" cy="9949387"/>
            <a:chOff x="695325" y="1331262"/>
            <a:chExt cx="2988000" cy="4974938"/>
          </a:xfrm>
          <a:blipFill dpi="0" rotWithShape="1">
            <a:blip r:embed="rId1"/>
            <a:srcRect/>
            <a:tile tx="0" ty="0" sx="100000" sy="100000" flip="none" algn="ctr"/>
          </a:blipFill>
        </p:grpSpPr>
        <p:sp>
          <p:nvSpPr>
            <p:cNvPr id="36" name="矩形 35"/>
            <p:cNvSpPr/>
            <p:nvPr/>
          </p:nvSpPr>
          <p:spPr>
            <a:xfrm>
              <a:off x="695325" y="1331262"/>
              <a:ext cx="2988000" cy="1492149"/>
            </a:xfrm>
            <a:prstGeom prst="rect">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bg1"/>
                </a:solidFill>
                <a:latin typeface="思源黑体 CN Light" panose="020B0300000000000000" pitchFamily="34" charset="-122"/>
              </a:endParaRPr>
            </a:p>
          </p:txBody>
        </p:sp>
        <p:sp>
          <p:nvSpPr>
            <p:cNvPr id="43" name="矩形 42"/>
            <p:cNvSpPr/>
            <p:nvPr/>
          </p:nvSpPr>
          <p:spPr>
            <a:xfrm>
              <a:off x="695325" y="3072657"/>
              <a:ext cx="2988000" cy="1492149"/>
            </a:xfrm>
            <a:prstGeom prst="rect">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bg1"/>
                </a:solidFill>
                <a:latin typeface="思源黑体 CN Light" panose="020B0300000000000000" pitchFamily="34" charset="-122"/>
              </a:endParaRPr>
            </a:p>
          </p:txBody>
        </p:sp>
        <p:sp>
          <p:nvSpPr>
            <p:cNvPr id="48" name="矩形 47"/>
            <p:cNvSpPr/>
            <p:nvPr/>
          </p:nvSpPr>
          <p:spPr>
            <a:xfrm>
              <a:off x="695325" y="4814051"/>
              <a:ext cx="2988000" cy="1492149"/>
            </a:xfrm>
            <a:prstGeom prst="rect">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bg1"/>
                </a:solidFill>
                <a:latin typeface="思源黑体 CN Light" panose="020B0300000000000000" pitchFamily="34" charset="-122"/>
              </a:endParaRPr>
            </a:p>
          </p:txBody>
        </p:sp>
      </p:grpSp>
      <p:sp>
        <p:nvSpPr>
          <p:cNvPr id="49" name="文本框 48"/>
          <p:cNvSpPr txBox="1"/>
          <p:nvPr/>
        </p:nvSpPr>
        <p:spPr>
          <a:xfrm>
            <a:off x="12867728" y="9930221"/>
            <a:ext cx="9448160" cy="2330450"/>
          </a:xfrm>
          <a:prstGeom prst="rect">
            <a:avLst/>
          </a:prstGeom>
          <a:noFill/>
        </p:spPr>
        <p:txBody>
          <a:bodyPr wrap="square" lIns="0" rIns="0" rtlCol="0">
            <a:spAutoFit/>
          </a:bodyPr>
          <a:lstStyle/>
          <a:p>
            <a:pPr marL="0" marR="0" lvl="0" indent="0"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单击此处输入你的正文，根据需求增减文字以准确理解您所传达的信息单击此处输入你的正文根据需求增减文字以准确理解您所传达的信息。单击此处输入你的正文根据需求增减文字以准确理解您所传达的信息。</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sp>
        <p:nvSpPr>
          <p:cNvPr id="50" name="矩形 49"/>
          <p:cNvSpPr/>
          <p:nvPr/>
        </p:nvSpPr>
        <p:spPr>
          <a:xfrm>
            <a:off x="12191399" y="9627966"/>
            <a:ext cx="10800819" cy="298415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bg1"/>
              </a:solidFill>
              <a:latin typeface="思源黑体 CN Light" panose="020B0300000000000000" pitchFamily="3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8538914" y="2662730"/>
            <a:ext cx="7366918" cy="9954437"/>
          </a:xfrm>
          <a:prstGeom prst="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chemeClr val="bg1"/>
              </a:solidFill>
              <a:latin typeface="思源黑体 CN Light" panose="020B0300000000000000" pitchFamily="34" charset="-122"/>
            </a:endParaRPr>
          </a:p>
        </p:txBody>
      </p:sp>
      <p:sp>
        <p:nvSpPr>
          <p:cNvPr id="2" name="标题 1"/>
          <p:cNvSpPr>
            <a:spLocks noGrp="1"/>
          </p:cNvSpPr>
          <p:nvPr>
            <p:ph type="title"/>
          </p:nvPr>
        </p:nvSpPr>
        <p:spPr/>
        <p:txBody>
          <a:bodyPr/>
          <a:lstStyle/>
          <a:p>
            <a:r>
              <a:rPr lang="zh-CN" altLang="en-US" dirty="0">
                <a:latin typeface="阿里巴巴普惠体 B" panose="00020600040101010101" charset="-122"/>
                <a:ea typeface="阿里巴巴普惠体 B" panose="00020600040101010101" charset="-122"/>
              </a:rPr>
              <a:t>企业产品</a:t>
            </a:r>
            <a:endParaRPr lang="zh-CN" altLang="en-US" dirty="0">
              <a:latin typeface="阿里巴巴普惠体 B" panose="00020600040101010101" charset="-122"/>
              <a:ea typeface="阿里巴巴普惠体 B" panose="00020600040101010101" charset="-122"/>
            </a:endParaRPr>
          </a:p>
        </p:txBody>
      </p:sp>
      <p:sp>
        <p:nvSpPr>
          <p:cNvPr id="17" name="矩形 16"/>
          <p:cNvSpPr/>
          <p:nvPr/>
        </p:nvSpPr>
        <p:spPr>
          <a:xfrm>
            <a:off x="267691" y="-3451"/>
            <a:ext cx="1665284" cy="1972027"/>
          </a:xfrm>
          <a:prstGeom prst="rect">
            <a:avLst/>
          </a:prstGeom>
          <a:noFill/>
        </p:spPr>
        <p:txBody>
          <a:bodyPr wrap="square" lIns="0" tIns="0" rIns="0" bIns="0" rtlCol="0" anchor="ctr" anchorCtr="0">
            <a:noAutofit/>
          </a:bodyPr>
          <a:lstStyle/>
          <a:p>
            <a:pPr algn="ctr"/>
            <a:r>
              <a:rPr lang="en-US" altLang="zh-CN" sz="12000" cap="all" dirty="0">
                <a:solidFill>
                  <a:schemeClr val="bg1"/>
                </a:solidFill>
                <a:latin typeface="阿里巴巴普惠体 B" panose="00020600040101010101" charset="-122"/>
                <a:ea typeface="阿里巴巴普惠体 B" panose="00020600040101010101" charset="-122"/>
              </a:rPr>
              <a:t>01</a:t>
            </a:r>
            <a:endParaRPr lang="en-US" altLang="zh-CN" sz="12000" cap="all" dirty="0">
              <a:solidFill>
                <a:schemeClr val="bg1"/>
              </a:solidFill>
              <a:latin typeface="阿里巴巴普惠体 B" panose="00020600040101010101" charset="-122"/>
              <a:ea typeface="阿里巴巴普惠体 B" panose="00020600040101010101" charset="-122"/>
            </a:endParaRPr>
          </a:p>
        </p:txBody>
      </p:sp>
      <p:sp>
        <p:nvSpPr>
          <p:cNvPr id="26" name="矩形 25"/>
          <p:cNvSpPr/>
          <p:nvPr/>
        </p:nvSpPr>
        <p:spPr>
          <a:xfrm>
            <a:off x="2061307" y="1163884"/>
            <a:ext cx="5233123" cy="446372"/>
          </a:xfrm>
          <a:prstGeom prst="rect">
            <a:avLst/>
          </a:prstGeom>
          <a:noFill/>
        </p:spPr>
        <p:txBody>
          <a:bodyPr wrap="square" lIns="0" tIns="0" rIns="0" bIns="0" rtlCol="0" anchor="ctr" anchorCtr="0">
            <a:noAutofit/>
          </a:bodyPr>
          <a:lstStyle/>
          <a:p>
            <a:r>
              <a:rPr lang="en-US" altLang="zh-CN" sz="2800" cap="all" dirty="0">
                <a:solidFill>
                  <a:schemeClr val="bg1"/>
                </a:solidFill>
                <a:latin typeface="阿里巴巴普惠体 B" panose="00020600040101010101" charset="-122"/>
                <a:ea typeface="阿里巴巴普惠体 B" panose="00020600040101010101" charset="-122"/>
              </a:rPr>
              <a:t>Company Introduction</a:t>
            </a:r>
            <a:endParaRPr lang="en-US" altLang="zh-CN" sz="2800" cap="all" dirty="0">
              <a:solidFill>
                <a:schemeClr val="bg1"/>
              </a:solidFill>
              <a:latin typeface="阿里巴巴普惠体 B" panose="00020600040101010101" charset="-122"/>
              <a:ea typeface="阿里巴巴普惠体 B" panose="00020600040101010101" charset="-122"/>
            </a:endParaRPr>
          </a:p>
        </p:txBody>
      </p:sp>
      <p:sp>
        <p:nvSpPr>
          <p:cNvPr id="21" name="椭圆 20"/>
          <p:cNvSpPr/>
          <p:nvPr/>
        </p:nvSpPr>
        <p:spPr>
          <a:xfrm>
            <a:off x="22218676" y="11836871"/>
            <a:ext cx="2894534" cy="2894534"/>
          </a:xfrm>
          <a:prstGeom prst="ellipse">
            <a:avLst/>
          </a:prstGeom>
          <a:solidFill>
            <a:schemeClr val="accent2"/>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2" name="椭圆 21"/>
          <p:cNvSpPr/>
          <p:nvPr/>
        </p:nvSpPr>
        <p:spPr>
          <a:xfrm>
            <a:off x="-875915" y="-943951"/>
            <a:ext cx="3737336" cy="3737336"/>
          </a:xfrm>
          <a:prstGeom prst="ellipse">
            <a:avLst/>
          </a:prstGeom>
          <a:solidFill>
            <a:schemeClr val="accent2"/>
          </a:solidFill>
          <a:ln>
            <a:noFill/>
          </a:ln>
          <a:effectLst>
            <a:softEdge rad="457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24" name="矩形 23"/>
          <p:cNvSpPr/>
          <p:nvPr/>
        </p:nvSpPr>
        <p:spPr>
          <a:xfrm>
            <a:off x="9116982" y="1370856"/>
            <a:ext cx="6148840" cy="545955"/>
          </a:xfrm>
          <a:prstGeom prst="rect">
            <a:avLst/>
          </a:prstGeom>
          <a:noFill/>
        </p:spPr>
        <p:txBody>
          <a:bodyPr wrap="square" lIns="0" tIns="0" rIns="0" bIns="0" rtlCol="0" anchor="ctr" anchorCtr="0">
            <a:noAutofit/>
          </a:bodyPr>
          <a:lstStyle/>
          <a:p>
            <a:pPr algn="ctr"/>
            <a:r>
              <a:rPr lang="en-US" altLang="zh-CN" sz="2800" cap="all" dirty="0">
                <a:latin typeface="阿里巴巴普惠体 B" panose="00020600040101010101" charset="-122"/>
                <a:ea typeface="阿里巴巴普惠体 B" panose="00020600040101010101" charset="-122"/>
              </a:rPr>
              <a:t>Enterprise products</a:t>
            </a:r>
            <a:endParaRPr lang="en-US" altLang="zh-CN" sz="2800" cap="all" dirty="0">
              <a:latin typeface="阿里巴巴普惠体 B" panose="00020600040101010101" charset="-122"/>
              <a:ea typeface="阿里巴巴普惠体 B" panose="00020600040101010101" charset="-122"/>
            </a:endParaRPr>
          </a:p>
        </p:txBody>
      </p:sp>
      <p:grpSp>
        <p:nvGrpSpPr>
          <p:cNvPr id="5" name="组合 4"/>
          <p:cNvGrpSpPr/>
          <p:nvPr/>
        </p:nvGrpSpPr>
        <p:grpSpPr>
          <a:xfrm>
            <a:off x="1682711" y="2963981"/>
            <a:ext cx="6186940" cy="8873860"/>
            <a:chOff x="1081166" y="1481895"/>
            <a:chExt cx="3093622" cy="4437148"/>
          </a:xfrm>
        </p:grpSpPr>
        <p:graphicFrame>
          <p:nvGraphicFramePr>
            <p:cNvPr id="8" name="图表 7"/>
            <p:cNvGraphicFramePr/>
            <p:nvPr/>
          </p:nvGraphicFramePr>
          <p:xfrm>
            <a:off x="1157479" y="2050446"/>
            <a:ext cx="2940997" cy="1960665"/>
          </p:xfrm>
          <a:graphic>
            <a:graphicData uri="http://schemas.openxmlformats.org/drawingml/2006/chart">
              <c:chart xmlns:c="http://schemas.openxmlformats.org/drawingml/2006/chart" xmlns:r="http://schemas.openxmlformats.org/officeDocument/2006/relationships" r:id="rId1"/>
            </a:graphicData>
          </a:graphic>
        </p:graphicFrame>
        <p:sp>
          <p:nvSpPr>
            <p:cNvPr id="10" name="文本框 6"/>
            <p:cNvSpPr txBox="1"/>
            <p:nvPr/>
          </p:nvSpPr>
          <p:spPr>
            <a:xfrm>
              <a:off x="1800096" y="1481895"/>
              <a:ext cx="1655762" cy="414993"/>
            </a:xfrm>
            <a:prstGeom prst="rect">
              <a:avLst/>
            </a:prstGeom>
            <a:noFill/>
          </p:spPr>
          <p:txBody>
            <a:bodyPr wrap="square" lIns="0" rIns="0" rtlCol="0">
              <a:spAutoFit/>
            </a:bodyPr>
            <a:lstStyle>
              <a:defPPr>
                <a:defRPr lang="zh-CN"/>
              </a:defPPr>
              <a:lvl1pPr algn="ctr">
                <a:defRPr sz="2400" spc="130">
                  <a:latin typeface="+mj-ea"/>
                  <a:ea typeface="+mj-ea"/>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800" spc="130" dirty="0">
                  <a:latin typeface="阿里巴巴普惠体 B" panose="00020600040101010101" charset="-122"/>
                  <a:ea typeface="阿里巴巴普惠体 B" panose="00020600040101010101" charset="-122"/>
                </a:rPr>
                <a:t>初级产品</a:t>
              </a:r>
              <a:endParaRPr lang="zh-CN" altLang="en-US" sz="4800" spc="130" dirty="0">
                <a:latin typeface="阿里巴巴普惠体 B" panose="00020600040101010101" charset="-122"/>
                <a:ea typeface="阿里巴巴普惠体 B" panose="00020600040101010101" charset="-122"/>
              </a:endParaRPr>
            </a:p>
          </p:txBody>
        </p:sp>
        <p:sp>
          <p:nvSpPr>
            <p:cNvPr id="13" name="文本框 9"/>
            <p:cNvSpPr txBox="1"/>
            <p:nvPr/>
          </p:nvSpPr>
          <p:spPr>
            <a:xfrm>
              <a:off x="2147917" y="2809977"/>
              <a:ext cx="960120" cy="41499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zh-CN" sz="4800" dirty="0">
                  <a:latin typeface="阿里巴巴普惠体 B" panose="00020600040101010101" charset="-122"/>
                  <a:ea typeface="阿里巴巴普惠体 B" panose="00020600040101010101" charset="-122"/>
                  <a:sym typeface="思源黑体 CN Medium" panose="020B0600000000000000" pitchFamily="34" charset="-122"/>
                </a:rPr>
                <a:t>10%</a:t>
              </a:r>
              <a:endParaRPr lang="en-US" altLang="zh-CN" sz="4800" dirty="0">
                <a:latin typeface="阿里巴巴普惠体 B" panose="00020600040101010101" charset="-122"/>
                <a:ea typeface="阿里巴巴普惠体 B" panose="00020600040101010101" charset="-122"/>
                <a:sym typeface="思源黑体 CN Medium" panose="020B0600000000000000" pitchFamily="34" charset="-122"/>
              </a:endParaRPr>
            </a:p>
          </p:txBody>
        </p:sp>
        <p:grpSp>
          <p:nvGrpSpPr>
            <p:cNvPr id="18" name="组合 17"/>
            <p:cNvGrpSpPr/>
            <p:nvPr/>
          </p:nvGrpSpPr>
          <p:grpSpPr>
            <a:xfrm>
              <a:off x="1081166" y="4244884"/>
              <a:ext cx="3093622" cy="1674159"/>
              <a:chOff x="708357" y="4244884"/>
              <a:chExt cx="3093622" cy="1674159"/>
            </a:xfrm>
          </p:grpSpPr>
          <p:sp>
            <p:nvSpPr>
              <p:cNvPr id="19" name="文本框 18"/>
              <p:cNvSpPr txBox="1"/>
              <p:nvPr/>
            </p:nvSpPr>
            <p:spPr>
              <a:xfrm flipH="1">
                <a:off x="708357" y="4753761"/>
                <a:ext cx="3093622" cy="1165282"/>
              </a:xfrm>
              <a:prstGeom prst="rect">
                <a:avLst/>
              </a:prstGeom>
              <a:noFill/>
            </p:spPr>
            <p:txBody>
              <a:bodyPr wrap="square" lIns="0" rtlCol="0">
                <a:spAutoFit/>
              </a:body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sp>
            <p:nvSpPr>
              <p:cNvPr id="20" name="文本框 19"/>
              <p:cNvSpPr txBox="1"/>
              <p:nvPr/>
            </p:nvSpPr>
            <p:spPr>
              <a:xfrm>
                <a:off x="1311441" y="4244884"/>
                <a:ext cx="1887455" cy="414993"/>
              </a:xfrm>
              <a:prstGeom prst="rect">
                <a:avLst/>
              </a:prstGeom>
              <a:noFill/>
            </p:spPr>
            <p:txBody>
              <a:bodyPr wrap="square" lIns="0" rIns="0" rtlCol="0" anchor="ctr" anchorCtr="0">
                <a:spAutoFit/>
              </a:bodyPr>
              <a:lstStyle/>
              <a:p>
                <a:pPr algn="ctr"/>
                <a:r>
                  <a:rPr lang="zh-CN" altLang="en-US" sz="4800" spc="130" dirty="0">
                    <a:latin typeface="阿里巴巴普惠体 B" panose="00020600040101010101" charset="-122"/>
                    <a:ea typeface="阿里巴巴普惠体 B" panose="00020600040101010101" charset="-122"/>
                  </a:rPr>
                  <a:t>经营情况</a:t>
                </a:r>
                <a:endParaRPr lang="zh-CN" altLang="en-US" sz="4800" spc="130" dirty="0">
                  <a:latin typeface="阿里巴巴普惠体 B" panose="00020600040101010101" charset="-122"/>
                  <a:ea typeface="阿里巴巴普惠体 B" panose="00020600040101010101" charset="-122"/>
                </a:endParaRPr>
              </a:p>
            </p:txBody>
          </p:sp>
        </p:grpSp>
      </p:grpSp>
      <p:grpSp>
        <p:nvGrpSpPr>
          <p:cNvPr id="6" name="组合 5"/>
          <p:cNvGrpSpPr/>
          <p:nvPr/>
        </p:nvGrpSpPr>
        <p:grpSpPr>
          <a:xfrm>
            <a:off x="9128903" y="2963981"/>
            <a:ext cx="6186940" cy="8873860"/>
            <a:chOff x="4605315" y="1481895"/>
            <a:chExt cx="3093622" cy="4437148"/>
          </a:xfrm>
        </p:grpSpPr>
        <p:graphicFrame>
          <p:nvGraphicFramePr>
            <p:cNvPr id="9" name="图表 8"/>
            <p:cNvGraphicFramePr/>
            <p:nvPr/>
          </p:nvGraphicFramePr>
          <p:xfrm>
            <a:off x="4681628" y="2050446"/>
            <a:ext cx="2940997" cy="1960665"/>
          </p:xfrm>
          <a:graphic>
            <a:graphicData uri="http://schemas.openxmlformats.org/drawingml/2006/chart">
              <c:chart xmlns:c="http://schemas.openxmlformats.org/drawingml/2006/chart" xmlns:r="http://schemas.openxmlformats.org/officeDocument/2006/relationships" r:id="rId2"/>
            </a:graphicData>
          </a:graphic>
        </p:graphicFrame>
        <p:sp>
          <p:nvSpPr>
            <p:cNvPr id="11" name="文本框 7"/>
            <p:cNvSpPr txBox="1"/>
            <p:nvPr/>
          </p:nvSpPr>
          <p:spPr>
            <a:xfrm>
              <a:off x="5324245" y="1481895"/>
              <a:ext cx="1655762" cy="414993"/>
            </a:xfrm>
            <a:prstGeom prst="rect">
              <a:avLst/>
            </a:prstGeom>
            <a:noFill/>
          </p:spPr>
          <p:txBody>
            <a:bodyPr wrap="square" lIns="0" rIns="0" rtlCol="0">
              <a:spAutoFit/>
            </a:bodyPr>
            <a:lstStyle>
              <a:defPPr>
                <a:defRPr lang="zh-CN"/>
              </a:defPPr>
              <a:lvl1pPr algn="ctr">
                <a:defRPr sz="2400" spc="130">
                  <a:latin typeface="+mj-ea"/>
                  <a:ea typeface="+mj-ea"/>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800" dirty="0">
                  <a:latin typeface="阿里巴巴普惠体 B" panose="00020600040101010101" charset="-122"/>
                  <a:ea typeface="阿里巴巴普惠体 B" panose="00020600040101010101" charset="-122"/>
                </a:rPr>
                <a:t>中级</a:t>
              </a:r>
              <a:r>
                <a:rPr lang="zh-CN" altLang="en-US" sz="4800" spc="130" dirty="0">
                  <a:latin typeface="阿里巴巴普惠体 B" panose="00020600040101010101" charset="-122"/>
                  <a:ea typeface="阿里巴巴普惠体 B" panose="00020600040101010101" charset="-122"/>
                </a:rPr>
                <a:t>产品</a:t>
              </a:r>
              <a:endParaRPr lang="zh-CN" altLang="en-US" sz="4800" spc="130" dirty="0">
                <a:latin typeface="阿里巴巴普惠体 B" panose="00020600040101010101" charset="-122"/>
                <a:ea typeface="阿里巴巴普惠体 B" panose="00020600040101010101" charset="-122"/>
              </a:endParaRPr>
            </a:p>
          </p:txBody>
        </p:sp>
        <p:sp>
          <p:nvSpPr>
            <p:cNvPr id="14" name="文本框 10"/>
            <p:cNvSpPr txBox="1"/>
            <p:nvPr/>
          </p:nvSpPr>
          <p:spPr>
            <a:xfrm>
              <a:off x="5672066" y="2809977"/>
              <a:ext cx="960120" cy="41499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zh-CN" sz="4800" dirty="0">
                  <a:latin typeface="阿里巴巴普惠体 B" panose="00020600040101010101" charset="-122"/>
                  <a:ea typeface="阿里巴巴普惠体 B" panose="00020600040101010101" charset="-122"/>
                  <a:sym typeface="思源黑体 CN Medium" panose="020B0600000000000000" pitchFamily="34" charset="-122"/>
                </a:rPr>
                <a:t>8%</a:t>
              </a:r>
              <a:endParaRPr lang="en-US" altLang="zh-CN" sz="4800" dirty="0">
                <a:latin typeface="阿里巴巴普惠体 B" panose="00020600040101010101" charset="-122"/>
                <a:ea typeface="阿里巴巴普惠体 B" panose="00020600040101010101" charset="-122"/>
                <a:sym typeface="思源黑体 CN Medium" panose="020B0600000000000000" pitchFamily="34" charset="-122"/>
              </a:endParaRPr>
            </a:p>
          </p:txBody>
        </p:sp>
        <p:grpSp>
          <p:nvGrpSpPr>
            <p:cNvPr id="23" name="组合 22"/>
            <p:cNvGrpSpPr/>
            <p:nvPr/>
          </p:nvGrpSpPr>
          <p:grpSpPr>
            <a:xfrm>
              <a:off x="4605315" y="4244884"/>
              <a:ext cx="3093622" cy="1674159"/>
              <a:chOff x="708357" y="4244884"/>
              <a:chExt cx="3093622" cy="1674159"/>
            </a:xfrm>
          </p:grpSpPr>
          <p:sp>
            <p:nvSpPr>
              <p:cNvPr id="25" name="文本框 24"/>
              <p:cNvSpPr txBox="1"/>
              <p:nvPr/>
            </p:nvSpPr>
            <p:spPr>
              <a:xfrm flipH="1">
                <a:off x="708357" y="4753761"/>
                <a:ext cx="3093622" cy="1165282"/>
              </a:xfrm>
              <a:prstGeom prst="rect">
                <a:avLst/>
              </a:prstGeom>
              <a:noFill/>
            </p:spPr>
            <p:txBody>
              <a:bodyPr wrap="square" lIns="0" rtlCol="0">
                <a:spAutoFit/>
              </a:body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sp>
            <p:nvSpPr>
              <p:cNvPr id="27" name="文本框 26"/>
              <p:cNvSpPr txBox="1"/>
              <p:nvPr/>
            </p:nvSpPr>
            <p:spPr>
              <a:xfrm>
                <a:off x="1311441" y="4244884"/>
                <a:ext cx="1887455" cy="414993"/>
              </a:xfrm>
              <a:prstGeom prst="rect">
                <a:avLst/>
              </a:prstGeom>
              <a:noFill/>
            </p:spPr>
            <p:txBody>
              <a:bodyPr wrap="square" lIns="0" rIns="0" rtlCol="0" anchor="ctr" anchorCtr="0">
                <a:spAutoFit/>
              </a:bodyPr>
              <a:lstStyle/>
              <a:p>
                <a:pPr algn="ctr"/>
                <a:r>
                  <a:rPr lang="zh-CN" altLang="en-US" sz="4800" spc="130" dirty="0">
                    <a:latin typeface="阿里巴巴普惠体 B" panose="00020600040101010101" charset="-122"/>
                    <a:ea typeface="阿里巴巴普惠体 B" panose="00020600040101010101" charset="-122"/>
                  </a:rPr>
                  <a:t>经营情况</a:t>
                </a:r>
                <a:endParaRPr lang="zh-CN" altLang="en-US" sz="4800" spc="130" dirty="0">
                  <a:latin typeface="阿里巴巴普惠体 B" panose="00020600040101010101" charset="-122"/>
                  <a:ea typeface="阿里巴巴普惠体 B" panose="00020600040101010101" charset="-122"/>
                </a:endParaRPr>
              </a:p>
            </p:txBody>
          </p:sp>
        </p:grpSp>
      </p:grpSp>
      <p:grpSp>
        <p:nvGrpSpPr>
          <p:cNvPr id="4" name="组合 3"/>
          <p:cNvGrpSpPr/>
          <p:nvPr/>
        </p:nvGrpSpPr>
        <p:grpSpPr>
          <a:xfrm>
            <a:off x="16575098" y="2963981"/>
            <a:ext cx="6186940" cy="8873860"/>
            <a:chOff x="8111494" y="1481895"/>
            <a:chExt cx="3093622" cy="4437148"/>
          </a:xfrm>
        </p:grpSpPr>
        <p:sp>
          <p:nvSpPr>
            <p:cNvPr id="15" name="文本框 11"/>
            <p:cNvSpPr txBox="1"/>
            <p:nvPr/>
          </p:nvSpPr>
          <p:spPr>
            <a:xfrm>
              <a:off x="9178245" y="2809977"/>
              <a:ext cx="960120" cy="41499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r>
                <a:rPr lang="en-US" altLang="zh-CN" sz="4800" dirty="0">
                  <a:latin typeface="阿里巴巴普惠体 B" panose="00020600040101010101" charset="-122"/>
                  <a:ea typeface="阿里巴巴普惠体 B" panose="00020600040101010101" charset="-122"/>
                  <a:sym typeface="思源黑体 CN Medium" panose="020B0600000000000000" pitchFamily="34" charset="-122"/>
                </a:rPr>
                <a:t>15%</a:t>
              </a:r>
              <a:endParaRPr lang="en-US" altLang="zh-CN" sz="4800" dirty="0">
                <a:latin typeface="阿里巴巴普惠体 B" panose="00020600040101010101" charset="-122"/>
                <a:ea typeface="阿里巴巴普惠体 B" panose="00020600040101010101" charset="-122"/>
                <a:sym typeface="思源黑体 CN Medium" panose="020B0600000000000000" pitchFamily="34" charset="-122"/>
              </a:endParaRPr>
            </a:p>
          </p:txBody>
        </p:sp>
        <p:grpSp>
          <p:nvGrpSpPr>
            <p:cNvPr id="3" name="组合 2"/>
            <p:cNvGrpSpPr/>
            <p:nvPr/>
          </p:nvGrpSpPr>
          <p:grpSpPr>
            <a:xfrm>
              <a:off x="8111494" y="1481895"/>
              <a:ext cx="3093622" cy="4437148"/>
              <a:chOff x="8111494" y="1481895"/>
              <a:chExt cx="3093622" cy="4437148"/>
            </a:xfrm>
          </p:grpSpPr>
          <p:graphicFrame>
            <p:nvGraphicFramePr>
              <p:cNvPr id="16" name="图表 15"/>
              <p:cNvGraphicFramePr/>
              <p:nvPr/>
            </p:nvGraphicFramePr>
            <p:xfrm>
              <a:off x="8187807" y="2050446"/>
              <a:ext cx="2940997" cy="1960665"/>
            </p:xfrm>
            <a:graphic>
              <a:graphicData uri="http://schemas.openxmlformats.org/drawingml/2006/chart">
                <c:chart xmlns:c="http://schemas.openxmlformats.org/drawingml/2006/chart" xmlns:r="http://schemas.openxmlformats.org/officeDocument/2006/relationships" r:id="rId3"/>
              </a:graphicData>
            </a:graphic>
          </p:graphicFrame>
          <p:sp>
            <p:nvSpPr>
              <p:cNvPr id="12" name="文本框 8"/>
              <p:cNvSpPr txBox="1"/>
              <p:nvPr/>
            </p:nvSpPr>
            <p:spPr>
              <a:xfrm>
                <a:off x="8830424" y="1481895"/>
                <a:ext cx="1655762" cy="414993"/>
              </a:xfrm>
              <a:prstGeom prst="rect">
                <a:avLst/>
              </a:prstGeom>
              <a:noFill/>
            </p:spPr>
            <p:txBody>
              <a:bodyPr wrap="square" lIns="0" rIns="0" rtlCol="0">
                <a:spAutoFit/>
              </a:bodyPr>
              <a:lstStyle>
                <a:defPPr>
                  <a:defRPr lang="zh-CN"/>
                </a:defPPr>
                <a:lvl1pPr algn="ctr">
                  <a:defRPr sz="2400" spc="130">
                    <a:latin typeface="+mj-ea"/>
                    <a:ea typeface="+mj-ea"/>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4800" spc="130" dirty="0">
                    <a:latin typeface="阿里巴巴普惠体 B" panose="00020600040101010101" charset="-122"/>
                    <a:ea typeface="阿里巴巴普惠体 B" panose="00020600040101010101" charset="-122"/>
                  </a:rPr>
                  <a:t>高级产品</a:t>
                </a:r>
                <a:endParaRPr lang="zh-CN" altLang="en-US" sz="4800" spc="130" dirty="0">
                  <a:latin typeface="阿里巴巴普惠体 B" panose="00020600040101010101" charset="-122"/>
                  <a:ea typeface="阿里巴巴普惠体 B" panose="00020600040101010101" charset="-122"/>
                </a:endParaRPr>
              </a:p>
            </p:txBody>
          </p:sp>
          <p:grpSp>
            <p:nvGrpSpPr>
              <p:cNvPr id="28" name="组合 27"/>
              <p:cNvGrpSpPr/>
              <p:nvPr/>
            </p:nvGrpSpPr>
            <p:grpSpPr>
              <a:xfrm>
                <a:off x="8111494" y="4244884"/>
                <a:ext cx="3093622" cy="1674159"/>
                <a:chOff x="708357" y="4244884"/>
                <a:chExt cx="3093622" cy="1674159"/>
              </a:xfrm>
            </p:grpSpPr>
            <p:sp>
              <p:nvSpPr>
                <p:cNvPr id="29" name="文本框 28"/>
                <p:cNvSpPr txBox="1"/>
                <p:nvPr/>
              </p:nvSpPr>
              <p:spPr>
                <a:xfrm flipH="1">
                  <a:off x="708357" y="4753761"/>
                  <a:ext cx="3093622" cy="1165282"/>
                </a:xfrm>
                <a:prstGeom prst="rect">
                  <a:avLst/>
                </a:prstGeom>
                <a:noFill/>
              </p:spPr>
              <p:txBody>
                <a:bodyPr wrap="square" lIns="0" rtlCol="0">
                  <a:spAutoFit/>
                </a:bodyPr>
                <a:lstStyle/>
                <a:p>
                  <a:pPr marL="0" marR="0" lvl="0" indent="0" algn="ctr"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rPr>
                    <a:t>单击此处输入你的正文根据需求增减文字以准确理解您所传达的信息单击此处输入你的正文，根据需求增减文字。</a:t>
                  </a:r>
                  <a:endParaRPr kumimoji="0" lang="zh-CN" altLang="en-US" sz="2800" b="0" i="0" u="none" strike="noStrike" kern="1200" cap="none" spc="130" normalizeH="0" baseline="0" noProof="0" dirty="0">
                    <a:ln>
                      <a:noFill/>
                    </a:ln>
                    <a:effectLst/>
                    <a:uLnTx/>
                    <a:uFillTx/>
                    <a:latin typeface="阿里巴巴普惠体 B" panose="00020600040101010101" charset="-122"/>
                    <a:ea typeface="阿里巴巴普惠体 B" panose="00020600040101010101" charset="-122"/>
                    <a:cs typeface="+mn-cs"/>
                    <a:sym typeface="思源黑体 CN Light" panose="020B0300000000000000" pitchFamily="34" charset="-122"/>
                  </a:endParaRPr>
                </a:p>
              </p:txBody>
            </p:sp>
            <p:sp>
              <p:nvSpPr>
                <p:cNvPr id="30" name="文本框 29"/>
                <p:cNvSpPr txBox="1"/>
                <p:nvPr/>
              </p:nvSpPr>
              <p:spPr>
                <a:xfrm>
                  <a:off x="1311441" y="4244884"/>
                  <a:ext cx="1887455" cy="414993"/>
                </a:xfrm>
                <a:prstGeom prst="rect">
                  <a:avLst/>
                </a:prstGeom>
                <a:noFill/>
              </p:spPr>
              <p:txBody>
                <a:bodyPr wrap="square" lIns="0" rIns="0" rtlCol="0" anchor="ctr" anchorCtr="0">
                  <a:spAutoFit/>
                </a:bodyPr>
                <a:lstStyle/>
                <a:p>
                  <a:pPr algn="ctr"/>
                  <a:r>
                    <a:rPr lang="zh-CN" altLang="en-US" sz="4800" spc="130" dirty="0">
                      <a:latin typeface="阿里巴巴普惠体 B" panose="00020600040101010101" charset="-122"/>
                      <a:ea typeface="阿里巴巴普惠体 B" panose="00020600040101010101" charset="-122"/>
                    </a:rPr>
                    <a:t>经营情况</a:t>
                  </a:r>
                  <a:endParaRPr lang="zh-CN" altLang="en-US" sz="4800" spc="130" dirty="0">
                    <a:latin typeface="阿里巴巴普惠体 B" panose="00020600040101010101" charset="-122"/>
                    <a:ea typeface="阿里巴巴普惠体 B" panose="00020600040101010101" charset="-122"/>
                  </a:endParaRPr>
                </a:p>
              </p:txBody>
            </p:sp>
          </p:grpSp>
        </p:gr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圆角 2"/>
          <p:cNvSpPr/>
          <p:nvPr/>
        </p:nvSpPr>
        <p:spPr>
          <a:xfrm>
            <a:off x="9028314" y="1882180"/>
            <a:ext cx="6326173" cy="1439929"/>
          </a:xfrm>
          <a:prstGeom prst="roundRect">
            <a:avLst>
              <a:gd name="adj" fmla="val 50000"/>
            </a:avLst>
          </a:prstGeom>
          <a:solidFill>
            <a:schemeClr val="accent1"/>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rtlCol="0" anchor="ctr">
            <a:noAutofit/>
          </a:bodyPr>
          <a:lstStyle/>
          <a:p>
            <a:pPr algn="ctr"/>
            <a:endParaRPr lang="zh-CN" altLang="en-US" sz="3200" spc="130">
              <a:solidFill>
                <a:schemeClr val="bg1"/>
              </a:solidFill>
              <a:latin typeface="+mn-ea"/>
            </a:endParaRPr>
          </a:p>
        </p:txBody>
      </p:sp>
      <p:sp>
        <p:nvSpPr>
          <p:cNvPr id="2" name="标题 1"/>
          <p:cNvSpPr>
            <a:spLocks noGrp="1"/>
          </p:cNvSpPr>
          <p:nvPr>
            <p:ph type="title"/>
          </p:nvPr>
        </p:nvSpPr>
        <p:spPr>
          <a:xfrm>
            <a:off x="9116982" y="3789229"/>
            <a:ext cx="6148838" cy="1674640"/>
          </a:xfrm>
        </p:spPr>
        <p:txBody>
          <a:bodyPr vert="horz" wrap="square" lIns="0" tIns="0" rIns="0" bIns="0" rtlCol="0" anchor="b" anchorCtr="0">
            <a:noAutofit/>
          </a:bodyPr>
          <a:lstStyle/>
          <a:p>
            <a:pPr algn="ctr"/>
            <a:r>
              <a:rPr lang="zh-CN" altLang="en-US" sz="9600" b="0" dirty="0">
                <a:solidFill>
                  <a:schemeClr val="tx1"/>
                </a:solidFill>
                <a:latin typeface="阿里巴巴普惠体 B" panose="00020600040101010101" charset="-122"/>
                <a:ea typeface="阿里巴巴普惠体 B" panose="00020600040101010101" charset="-122"/>
              </a:rPr>
              <a:t>售后服务</a:t>
            </a:r>
            <a:endParaRPr lang="zh-CN" altLang="en-US" sz="9600" b="0" dirty="0">
              <a:solidFill>
                <a:schemeClr val="tx1"/>
              </a:solidFill>
              <a:latin typeface="阿里巴巴普惠体 B" panose="00020600040101010101" charset="-122"/>
              <a:ea typeface="阿里巴巴普惠体 B" panose="00020600040101010101" charset="-122"/>
            </a:endParaRPr>
          </a:p>
        </p:txBody>
      </p:sp>
      <p:sp>
        <p:nvSpPr>
          <p:cNvPr id="12" name="文本框 11"/>
          <p:cNvSpPr txBox="1"/>
          <p:nvPr/>
        </p:nvSpPr>
        <p:spPr>
          <a:xfrm>
            <a:off x="10044040" y="2109727"/>
            <a:ext cx="4294721" cy="984838"/>
          </a:xfrm>
          <a:prstGeom prst="rect">
            <a:avLst/>
          </a:prstGeom>
          <a:noFill/>
        </p:spPr>
        <p:txBody>
          <a:bodyPr wrap="square" lIns="0" tIns="0" rIns="0" bIns="0" rtlCol="0" anchor="ctr" anchorCtr="0">
            <a:noAutofit/>
          </a:bodyPr>
          <a:lstStyle/>
          <a:p>
            <a:pPr algn="ctr"/>
            <a:r>
              <a:rPr lang="en-US" altLang="zh-CN" sz="5600" dirty="0">
                <a:latin typeface="阿里巴巴普惠体 B" panose="00020600040101010101" charset="-122"/>
                <a:ea typeface="阿里巴巴普惠体 B" panose="00020600040101010101" charset="-122"/>
                <a:sym typeface="思源黑体 CN Light" panose="020B0300000000000000" pitchFamily="34" charset="-122"/>
              </a:rPr>
              <a:t>Part 03</a:t>
            </a:r>
            <a:endParaRPr lang="en-US" altLang="zh-CN" sz="5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5" name="矩形 24"/>
          <p:cNvSpPr/>
          <p:nvPr/>
        </p:nvSpPr>
        <p:spPr>
          <a:xfrm>
            <a:off x="9116982" y="5491007"/>
            <a:ext cx="6148840" cy="792443"/>
          </a:xfrm>
          <a:prstGeom prst="rect">
            <a:avLst/>
          </a:prstGeom>
          <a:noFill/>
        </p:spPr>
        <p:txBody>
          <a:bodyPr wrap="square" lIns="0" tIns="0" rIns="0" bIns="0" rtlCol="0" anchor="ctr" anchorCtr="0">
            <a:noAutofit/>
          </a:bodyPr>
          <a:lstStyle/>
          <a:p>
            <a:pPr algn="dist"/>
            <a:r>
              <a:rPr lang="en-US" altLang="zh-CN" sz="3600" cap="all" dirty="0">
                <a:latin typeface="阿里巴巴普惠体 B" panose="00020600040101010101" charset="-122"/>
                <a:ea typeface="阿里巴巴普惠体 B" panose="00020600040101010101" charset="-122"/>
              </a:rPr>
              <a:t>after-sale service</a:t>
            </a:r>
            <a:endParaRPr lang="en-US" altLang="zh-CN" sz="3600" cap="all" dirty="0">
              <a:latin typeface="阿里巴巴普惠体 B" panose="00020600040101010101" charset="-122"/>
              <a:ea typeface="阿里巴巴普惠体 B" panose="00020600040101010101" charset="-122"/>
            </a:endParaRPr>
          </a:p>
        </p:txBody>
      </p:sp>
      <p:sp>
        <p:nvSpPr>
          <p:cNvPr id="17" name="椭圆 16"/>
          <p:cNvSpPr/>
          <p:nvPr/>
        </p:nvSpPr>
        <p:spPr>
          <a:xfrm>
            <a:off x="-1859393" y="1616282"/>
            <a:ext cx="10483437" cy="10483437"/>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18" name="椭圆 17"/>
          <p:cNvSpPr/>
          <p:nvPr/>
        </p:nvSpPr>
        <p:spPr>
          <a:xfrm>
            <a:off x="14392171" y="3779693"/>
            <a:ext cx="11850024" cy="11850024"/>
          </a:xfrm>
          <a:prstGeom prst="ellipse">
            <a:avLst/>
          </a:prstGeom>
          <a:solidFill>
            <a:schemeClr val="accent2"/>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latin typeface="思源黑体 CN Light" panose="020B0300000000000000" pitchFamily="34" charset="-122"/>
            </a:endParaRPr>
          </a:p>
        </p:txBody>
      </p:sp>
      <p:sp>
        <p:nvSpPr>
          <p:cNvPr id="19" name="文本框 18"/>
          <p:cNvSpPr txBox="1"/>
          <p:nvPr/>
        </p:nvSpPr>
        <p:spPr>
          <a:xfrm>
            <a:off x="4055801" y="11824704"/>
            <a:ext cx="16271201" cy="792441"/>
          </a:xfrm>
          <a:prstGeom prst="rect">
            <a:avLst/>
          </a:prstGeom>
          <a:noFill/>
        </p:spPr>
        <p:txBody>
          <a:bodyPr wrap="square" lIns="0" tIns="0" rIns="0" bIns="0" rtlCol="0">
            <a:noAutofit/>
          </a:bodyPr>
          <a:lstStyle/>
          <a:p>
            <a:pPr algn="ct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Lorem ipsum dolor sit amet, consectetuer adipiscing elit. Maecenas porttitor congue massa. Fusce posuere, magna sed pulvinar ultricies, eros quis </a:t>
            </a:r>
            <a:r>
              <a:rPr lang="en-US" altLang="zh-CN" sz="2400" dirty="0" err="1">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urna</a:t>
            </a:r>
            <a:r>
              <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rPr>
              <a:t>.</a:t>
            </a:r>
            <a:endParaRPr lang="en-US" altLang="zh-CN" sz="2400" dirty="0">
              <a:solidFill>
                <a:schemeClr val="tx1">
                  <a:alpha val="60000"/>
                </a:schemeClr>
              </a:solidFill>
              <a:latin typeface="阿里巴巴普惠体 B" panose="00020600040101010101" charset="-122"/>
              <a:ea typeface="阿里巴巴普惠体 B" panose="00020600040101010101" charset="-122"/>
              <a:sym typeface="思源黑体 CN Light" panose="020B0300000000000000" pitchFamily="34" charset="-122"/>
            </a:endParaRPr>
          </a:p>
        </p:txBody>
      </p:sp>
      <p:grpSp>
        <p:nvGrpSpPr>
          <p:cNvPr id="20" name="组合 19"/>
          <p:cNvGrpSpPr/>
          <p:nvPr/>
        </p:nvGrpSpPr>
        <p:grpSpPr>
          <a:xfrm>
            <a:off x="6899661" y="7379034"/>
            <a:ext cx="10583480" cy="647424"/>
            <a:chOff x="695325" y="3048216"/>
            <a:chExt cx="5196085" cy="323728"/>
          </a:xfrm>
        </p:grpSpPr>
        <p:sp>
          <p:nvSpPr>
            <p:cNvPr id="21" name="文本框 20"/>
            <p:cNvSpPr txBox="1"/>
            <p:nvPr/>
          </p:nvSpPr>
          <p:spPr>
            <a:xfrm>
              <a:off x="695325"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商务演示</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2" name="文本框 21"/>
            <p:cNvSpPr txBox="1"/>
            <p:nvPr/>
          </p:nvSpPr>
          <p:spPr>
            <a:xfrm>
              <a:off x="2115353"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公司宣传</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3" name="文本框 22"/>
            <p:cNvSpPr txBox="1"/>
            <p:nvPr/>
          </p:nvSpPr>
          <p:spPr>
            <a:xfrm>
              <a:off x="3535381"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产品介绍</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sp>
          <p:nvSpPr>
            <p:cNvPr id="24" name="文本框 23"/>
            <p:cNvSpPr txBox="1"/>
            <p:nvPr/>
          </p:nvSpPr>
          <p:spPr>
            <a:xfrm>
              <a:off x="4955410" y="3108829"/>
              <a:ext cx="936000" cy="202502"/>
            </a:xfrm>
            <a:prstGeom prst="rect">
              <a:avLst/>
            </a:prstGeom>
            <a:noFill/>
          </p:spPr>
          <p:txBody>
            <a:bodyPr wrap="square" lIns="0" tIns="0" rIns="0" bIns="0" rtlCol="0">
              <a:noAutofit/>
            </a:bodyPr>
            <a:lstStyle/>
            <a:p>
              <a:pPr algn="ctr"/>
              <a:r>
                <a:rPr lang="zh-CN" altLang="en-US" sz="3600" dirty="0">
                  <a:latin typeface="阿里巴巴普惠体 B" panose="00020600040101010101" charset="-122"/>
                  <a:ea typeface="阿里巴巴普惠体 B" panose="00020600040101010101" charset="-122"/>
                  <a:sym typeface="思源黑体 CN Light" panose="020B0300000000000000" pitchFamily="34" charset="-122"/>
                </a:rPr>
                <a:t>商业路演</a:t>
              </a:r>
              <a:endParaRPr lang="zh-CN" altLang="en-US" sz="3600" dirty="0">
                <a:latin typeface="阿里巴巴普惠体 B" panose="00020600040101010101" charset="-122"/>
                <a:ea typeface="阿里巴巴普惠体 B" panose="00020600040101010101" charset="-122"/>
                <a:sym typeface="思源黑体 CN Light" panose="020B0300000000000000" pitchFamily="34" charset="-122"/>
              </a:endParaRPr>
            </a:p>
          </p:txBody>
        </p:sp>
        <p:cxnSp>
          <p:nvCxnSpPr>
            <p:cNvPr id="26" name="直接连接符 25"/>
            <p:cNvCxnSpPr/>
            <p:nvPr/>
          </p:nvCxnSpPr>
          <p:spPr>
            <a:xfrm>
              <a:off x="4713395"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3293367"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1873339" y="3048216"/>
              <a:ext cx="0" cy="323728"/>
            </a:xfrm>
            <a:prstGeom prst="line">
              <a:avLst/>
            </a:prstGeom>
            <a:ln>
              <a:solidFill>
                <a:schemeClr val="accent1"/>
              </a:solidFill>
              <a:prstDash val="sys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0185_5*o_h_i*1_1_1"/>
  <p:tag name="KSO_WM_TEMPLATE_CATEGORY" val="diagram"/>
  <p:tag name="KSO_WM_TEMPLATE_INDEX" val="20200185"/>
  <p:tag name="KSO_WM_UNIT_LAYERLEVEL" val="1_1_1"/>
  <p:tag name="KSO_WM_TAG_VERSION" val="1.0"/>
  <p:tag name="KSO_WM_BEAUTIFY_FLAG" val="#wm#"/>
  <p:tag name="KSO_WM_DIAGRAM_GROUP_CODE" val="o1-1"/>
  <p:tag name="KSO_WM_UNIT_TYPE" val="o_h_i"/>
  <p:tag name="KSO_WM_UNIT_INDEX" val="1_1_1"/>
  <p:tag name="KSO_WM_UNIT_FILL_FORE_SCHEMECOLOR_INDEX" val="5"/>
  <p:tag name="KSO_WM_UNIT_FILL_TYPE" val="1"/>
  <p:tag name="KSO_WM_UNIT_TEXT_FILL_FORE_SCHEMECOLOR_INDEX" val="13"/>
  <p:tag name="KSO_WM_UNIT_TEXT_FILL_TYPE" val="1"/>
</p:tagLst>
</file>

<file path=ppt/tags/tag10.xml><?xml version="1.0" encoding="utf-8"?>
<p:tagLst xmlns:p="http://schemas.openxmlformats.org/presentationml/2006/main">
  <p:tag name="FULLTEXTBEAUTIFYED" val="1"/>
  <p:tag name="COMMONDATA" val="eyJoZGlkIjoiOTZkN2JhNTY5NDI3ZmEyOWM2MGY4OTRjNmMyOWZjMmEifQ=="/>
  <p:tag name="KSO_WPP_MARK_KEY" val="04568037-dc3b-4806-a686-bbdf5589151b"/>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0185_5*o_h_i*1_2_1"/>
  <p:tag name="KSO_WM_TEMPLATE_CATEGORY" val="diagram"/>
  <p:tag name="KSO_WM_TEMPLATE_INDEX" val="20200185"/>
  <p:tag name="KSO_WM_UNIT_LAYERLEVEL" val="1_1_1"/>
  <p:tag name="KSO_WM_TAG_VERSION" val="1.0"/>
  <p:tag name="KSO_WM_BEAUTIFY_FLAG" val="#wm#"/>
  <p:tag name="KSO_WM_DIAGRAM_GROUP_CODE" val="o1-1"/>
  <p:tag name="KSO_WM_UNIT_TYPE" val="o_h_i"/>
  <p:tag name="KSO_WM_UNIT_INDEX" val="1_2_1"/>
  <p:tag name="KSO_WM_UNIT_FILL_FORE_SCHEMECOLOR_INDEX" val="6"/>
  <p:tag name="KSO_WM_UNIT_FILL_TYPE" val="1"/>
  <p:tag name="KSO_WM_UNIT_TEXT_FILL_FORE_SCHEMECOLOR_INDEX" val="14"/>
  <p:tag name="KSO_WM_UNIT_TEXT_FILL_TYPE"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00185_5*o_h_i*1_3_1"/>
  <p:tag name="KSO_WM_TEMPLATE_CATEGORY" val="diagram"/>
  <p:tag name="KSO_WM_TEMPLATE_INDEX" val="20200185"/>
  <p:tag name="KSO_WM_UNIT_LAYERLEVEL" val="1_1_1"/>
  <p:tag name="KSO_WM_TAG_VERSION" val="1.0"/>
  <p:tag name="KSO_WM_BEAUTIFY_FLAG" val="#wm#"/>
  <p:tag name="KSO_WM_DIAGRAM_GROUP_CODE" val="o1-1"/>
  <p:tag name="KSO_WM_UNIT_TYPE" val="o_h_i"/>
  <p:tag name="KSO_WM_UNIT_INDEX" val="1_3_1"/>
  <p:tag name="KSO_WM_UNIT_FILL_FORE_SCHEMECOLOR_INDEX" val="7"/>
  <p:tag name="KSO_WM_UNIT_FILL_TYPE" val="1"/>
  <p:tag name="KSO_WM_UNIT_TEXT_FILL_FORE_SCHEMECOLOR_INDEX" val="14"/>
  <p:tag name="KSO_WM_UNIT_TEXT_FILL_TYPE" val="1"/>
</p:tagLst>
</file>

<file path=ppt/tags/tag4.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5.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6.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7.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8.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9.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heme/theme1.xml><?xml version="1.0" encoding="utf-8"?>
<a:theme xmlns:a="http://schemas.openxmlformats.org/drawingml/2006/main" name="Office 主题">
  <a:themeElements>
    <a:clrScheme name="自定义 42">
      <a:dk1>
        <a:srgbClr val="1F1F1F"/>
      </a:dk1>
      <a:lt1>
        <a:srgbClr val="FFFFFF"/>
      </a:lt1>
      <a:dk2>
        <a:srgbClr val="005296"/>
      </a:dk2>
      <a:lt2>
        <a:srgbClr val="DBEFF9"/>
      </a:lt2>
      <a:accent1>
        <a:srgbClr val="00EAD7"/>
      </a:accent1>
      <a:accent2>
        <a:srgbClr val="00EAD7"/>
      </a:accent2>
      <a:accent3>
        <a:srgbClr val="0073C1"/>
      </a:accent3>
      <a:accent4>
        <a:srgbClr val="B7DEFF"/>
      </a:accent4>
      <a:accent5>
        <a:srgbClr val="FF0000"/>
      </a:accent5>
      <a:accent6>
        <a:srgbClr val="595959"/>
      </a:accent6>
      <a:hlink>
        <a:srgbClr val="FF0000"/>
      </a:hlink>
      <a:folHlink>
        <a:srgbClr val="595959"/>
      </a:folHlink>
    </a:clrScheme>
    <a:fontScheme name="自定义 2">
      <a:majorFont>
        <a:latin typeface="Calibri"/>
        <a:ea typeface="思源黑体 CN Heavy"/>
        <a:cs typeface=""/>
      </a:majorFont>
      <a:minorFont>
        <a:latin typeface="Calibri"/>
        <a:ea typeface="思源黑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3859</Words>
  <Application>WPS 演示</Application>
  <PresentationFormat>宽屏</PresentationFormat>
  <Paragraphs>378</Paragraphs>
  <Slides>16</Slides>
  <Notes>5</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16</vt:i4>
      </vt:variant>
    </vt:vector>
  </HeadingPairs>
  <TitlesOfParts>
    <vt:vector size="32" baseType="lpstr">
      <vt:lpstr>Arial</vt:lpstr>
      <vt:lpstr>宋体</vt:lpstr>
      <vt:lpstr>Wingdings</vt:lpstr>
      <vt:lpstr>思源黑体 CN Light</vt:lpstr>
      <vt:lpstr>思源黑体 CN Heavy</vt:lpstr>
      <vt:lpstr>阿里巴巴普惠体 B</vt:lpstr>
      <vt:lpstr>方正粗黑宋简体</vt:lpstr>
      <vt:lpstr>思源黑体 CN Medium</vt:lpstr>
      <vt:lpstr>思源黑体 CN</vt:lpstr>
      <vt:lpstr>微软雅黑</vt:lpstr>
      <vt:lpstr>黑体</vt:lpstr>
      <vt:lpstr>OPPOSans R</vt:lpstr>
      <vt:lpstr>OPPOSans M</vt:lpstr>
      <vt:lpstr>Calibri</vt:lpstr>
      <vt:lpstr>Arial Unicode MS</vt:lpstr>
      <vt:lpstr>Office 主题</vt:lpstr>
      <vt:lpstr>企业宣传介绍PPT</vt:lpstr>
      <vt:lpstr>目录</vt:lpstr>
      <vt:lpstr>公司介绍</vt:lpstr>
      <vt:lpstr>公司介绍</vt:lpstr>
      <vt:lpstr>公司介绍</vt:lpstr>
      <vt:lpstr>企业产品</vt:lpstr>
      <vt:lpstr>企业产品</vt:lpstr>
      <vt:lpstr>企业产品</vt:lpstr>
      <vt:lpstr>售后服务</vt:lpstr>
      <vt:lpstr>售后服务</vt:lpstr>
      <vt:lpstr>售后服务</vt:lpstr>
      <vt:lpstr>售后服务</vt:lpstr>
      <vt:lpstr>企业发展</vt:lpstr>
      <vt:lpstr>企业发展</vt:lpstr>
      <vt:lpstr>企业发展</vt:lpstr>
      <vt:lpstr>感谢您的聆听</vt:lpstr>
    </vt:vector>
  </TitlesOfParts>
  <Company>Inspur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Jingyu Mu (慕京玉)</dc:creator>
  <cp:lastModifiedBy>Siren's  Silence</cp:lastModifiedBy>
  <cp:revision>153</cp:revision>
  <dcterms:created xsi:type="dcterms:W3CDTF">2022-04-20T01:12:00Z</dcterms:created>
  <dcterms:modified xsi:type="dcterms:W3CDTF">2023-02-28T03:08:36Z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9A8F44A9B3804E1E9769CD80DD20AAFD</vt:lpwstr>
  </property>
  <property fmtid="{D5CDD505-2E9C-101B-9397-08002B2CF9AE}" pid="3" name="KSOProductBuildVer">
    <vt:lpwstr>2052-11.1.0.13703</vt:lpwstr>
  </property>
</Properties>
</file>

<file path=docProps/thumbnail.jpeg>
</file>